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3.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4.xml" ContentType="application/vnd.openxmlformats-officedocument.theme+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theme/theme5.xml" ContentType="application/vnd.openxmlformats-officedocument.theme+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082" r:id="rId4"/>
    <p:sldMasterId id="2147484046" r:id="rId5"/>
    <p:sldMasterId id="2147484150" r:id="rId6"/>
    <p:sldMasterId id="2147484187" r:id="rId7"/>
    <p:sldMasterId id="2147484198" r:id="rId8"/>
    <p:sldMasterId id="2147484209" r:id="rId9"/>
  </p:sldMasterIdLst>
  <p:notesMasterIdLst>
    <p:notesMasterId r:id="rId49"/>
  </p:notesMasterIdLst>
  <p:handoutMasterIdLst>
    <p:handoutMasterId r:id="rId50"/>
  </p:handoutMasterIdLst>
  <p:sldIdLst>
    <p:sldId id="778" r:id="rId10"/>
    <p:sldId id="779" r:id="rId11"/>
    <p:sldId id="780" r:id="rId12"/>
    <p:sldId id="788" r:id="rId13"/>
    <p:sldId id="875" r:id="rId14"/>
    <p:sldId id="888" r:id="rId15"/>
    <p:sldId id="874" r:id="rId16"/>
    <p:sldId id="876" r:id="rId17"/>
    <p:sldId id="887" r:id="rId18"/>
    <p:sldId id="783" r:id="rId19"/>
    <p:sldId id="856" r:id="rId20"/>
    <p:sldId id="854" r:id="rId21"/>
    <p:sldId id="855" r:id="rId22"/>
    <p:sldId id="857" r:id="rId23"/>
    <p:sldId id="858" r:id="rId24"/>
    <p:sldId id="859" r:id="rId25"/>
    <p:sldId id="872" r:id="rId26"/>
    <p:sldId id="860" r:id="rId27"/>
    <p:sldId id="861" r:id="rId28"/>
    <p:sldId id="870" r:id="rId29"/>
    <p:sldId id="871" r:id="rId30"/>
    <p:sldId id="882" r:id="rId31"/>
    <p:sldId id="883" r:id="rId32"/>
    <p:sldId id="884" r:id="rId33"/>
    <p:sldId id="885" r:id="rId34"/>
    <p:sldId id="886" r:id="rId35"/>
    <p:sldId id="852" r:id="rId36"/>
    <p:sldId id="862" r:id="rId37"/>
    <p:sldId id="864" r:id="rId38"/>
    <p:sldId id="865" r:id="rId39"/>
    <p:sldId id="866" r:id="rId40"/>
    <p:sldId id="867" r:id="rId41"/>
    <p:sldId id="868" r:id="rId42"/>
    <p:sldId id="869" r:id="rId43"/>
    <p:sldId id="863" r:id="rId44"/>
    <p:sldId id="881" r:id="rId45"/>
    <p:sldId id="889" r:id="rId46"/>
    <p:sldId id="890" r:id="rId47"/>
    <p:sldId id="891" r:id="rId48"/>
  </p:sldIdLst>
  <p:sldSz cx="12188825" cy="6858000"/>
  <p:notesSz cx="6858000" cy="91440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42">
          <p15:clr>
            <a:srgbClr val="A4A3A4"/>
          </p15:clr>
        </p15:guide>
        <p15:guide id="2" orient="horz" pos="4176">
          <p15:clr>
            <a:srgbClr val="A4A3A4"/>
          </p15:clr>
        </p15:guide>
        <p15:guide id="3" orient="horz" pos="912">
          <p15:clr>
            <a:srgbClr val="A4A3A4"/>
          </p15:clr>
        </p15:guide>
        <p15:guide id="4" orient="horz" pos="1197">
          <p15:clr>
            <a:srgbClr val="A4A3A4"/>
          </p15:clr>
        </p15:guide>
        <p15:guide id="5" orient="horz" pos="1957">
          <p15:clr>
            <a:srgbClr val="A4A3A4"/>
          </p15:clr>
        </p15:guide>
        <p15:guide id="6" orient="horz" pos="2723">
          <p15:clr>
            <a:srgbClr val="A4A3A4"/>
          </p15:clr>
        </p15:guide>
        <p15:guide id="7" orient="horz" pos="2159">
          <p15:clr>
            <a:srgbClr val="A4A3A4"/>
          </p15:clr>
        </p15:guide>
        <p15:guide id="8" orient="horz" pos="3869">
          <p15:clr>
            <a:srgbClr val="A4A3A4"/>
          </p15:clr>
        </p15:guide>
        <p15:guide id="9" orient="horz" pos="3572">
          <p15:clr>
            <a:srgbClr val="A4A3A4"/>
          </p15:clr>
        </p15:guide>
        <p15:guide id="10" pos="128">
          <p15:clr>
            <a:srgbClr val="A4A3A4"/>
          </p15:clr>
        </p15:guide>
        <p15:guide id="11" pos="1767">
          <p15:clr>
            <a:srgbClr val="A4A3A4"/>
          </p15:clr>
        </p15:guide>
        <p15:guide id="12" pos="7548">
          <p15:clr>
            <a:srgbClr val="A4A3A4"/>
          </p15:clr>
        </p15:guide>
        <p15:guide id="13" pos="328">
          <p15:clr>
            <a:srgbClr val="A4A3A4"/>
          </p15:clr>
        </p15:guide>
        <p15:guide id="14" pos="7353">
          <p15:clr>
            <a:srgbClr val="A4A3A4"/>
          </p15:clr>
        </p15:guide>
        <p15:guide id="15" pos="613">
          <p15:clr>
            <a:srgbClr val="A4A3A4"/>
          </p15:clr>
        </p15:guide>
        <p15:guide id="16" pos="7062">
          <p15:clr>
            <a:srgbClr val="A4A3A4"/>
          </p15:clr>
        </p15:guide>
        <p15:guide id="17" pos="3837">
          <p15:clr>
            <a:srgbClr val="A4A3A4"/>
          </p15:clr>
        </p15:guide>
        <p15:guide id="18" pos="2216">
          <p15:clr>
            <a:srgbClr val="A4A3A4"/>
          </p15:clr>
        </p15:guide>
        <p15:guide id="19" pos="377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8217A"/>
    <a:srgbClr val="EB3C00"/>
    <a:srgbClr val="0072C6"/>
    <a:srgbClr val="2D82FF"/>
    <a:srgbClr val="0088EE"/>
    <a:srgbClr val="0042AC"/>
    <a:srgbClr val="D2D2D2"/>
    <a:srgbClr val="969696"/>
    <a:srgbClr val="505050"/>
    <a:srgbClr val="00188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248" autoAdjust="0"/>
    <p:restoredTop sz="73188" autoAdjust="0"/>
  </p:normalViewPr>
  <p:slideViewPr>
    <p:cSldViewPr snapToGrid="0">
      <p:cViewPr varScale="1">
        <p:scale>
          <a:sx n="35" d="100"/>
          <a:sy n="35" d="100"/>
        </p:scale>
        <p:origin x="1014" y="21"/>
      </p:cViewPr>
      <p:guideLst>
        <p:guide orient="horz" pos="142"/>
        <p:guide orient="horz" pos="4176"/>
        <p:guide orient="horz" pos="912"/>
        <p:guide orient="horz" pos="1197"/>
        <p:guide orient="horz" pos="1957"/>
        <p:guide orient="horz" pos="2723"/>
        <p:guide orient="horz" pos="2159"/>
        <p:guide orient="horz" pos="3869"/>
        <p:guide orient="horz" pos="3572"/>
        <p:guide pos="128"/>
        <p:guide pos="1767"/>
        <p:guide pos="7548"/>
        <p:guide pos="328"/>
        <p:guide pos="7353"/>
        <p:guide pos="613"/>
        <p:guide pos="7062"/>
        <p:guide pos="3837"/>
        <p:guide pos="2216"/>
        <p:guide pos="3771"/>
      </p:guideLst>
    </p:cSldViewPr>
  </p:slideViewPr>
  <p:notesTextViewPr>
    <p:cViewPr>
      <p:scale>
        <a:sx n="100" d="100"/>
        <a:sy n="100" d="100"/>
      </p:scale>
      <p:origin x="0" y="0"/>
    </p:cViewPr>
  </p:notesTextViewPr>
  <p:sorterViewPr>
    <p:cViewPr varScale="1">
      <p:scale>
        <a:sx n="1" d="1"/>
        <a:sy n="1" d="1"/>
      </p:scale>
      <p:origin x="0" y="10416"/>
    </p:cViewPr>
  </p:sorterViewPr>
  <p:notesViewPr>
    <p:cSldViewPr snapToGrid="0" showGuides="1">
      <p:cViewPr varScale="1">
        <p:scale>
          <a:sx n="82" d="100"/>
          <a:sy n="82" d="100"/>
        </p:scale>
        <p:origin x="-3132"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39" Type="http://schemas.openxmlformats.org/officeDocument/2006/relationships/slide" Target="slides/slide30.xml"/><Relationship Id="rId3" Type="http://schemas.openxmlformats.org/officeDocument/2006/relationships/customXml" Target="../customXml/item3.xml"/><Relationship Id="rId21" Type="http://schemas.openxmlformats.org/officeDocument/2006/relationships/slide" Target="slides/slide12.xml"/><Relationship Id="rId34" Type="http://schemas.openxmlformats.org/officeDocument/2006/relationships/slide" Target="slides/slide25.xml"/><Relationship Id="rId42" Type="http://schemas.openxmlformats.org/officeDocument/2006/relationships/slide" Target="slides/slide33.xml"/><Relationship Id="rId47" Type="http://schemas.openxmlformats.org/officeDocument/2006/relationships/slide" Target="slides/slide38.xml"/><Relationship Id="rId50" Type="http://schemas.openxmlformats.org/officeDocument/2006/relationships/handoutMaster" Target="handoutMasters/handoutMaster1.xml"/><Relationship Id="rId7" Type="http://schemas.openxmlformats.org/officeDocument/2006/relationships/slideMaster" Target="slideMasters/slideMaster4.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slide" Target="slides/slide37.xml"/><Relationship Id="rId2" Type="http://schemas.openxmlformats.org/officeDocument/2006/relationships/customXml" Target="../customXml/item2.xml"/><Relationship Id="rId16" Type="http://schemas.openxmlformats.org/officeDocument/2006/relationships/slide" Target="slides/slide7.xml"/><Relationship Id="rId20" Type="http://schemas.openxmlformats.org/officeDocument/2006/relationships/slide" Target="slides/slide11.xml"/><Relationship Id="rId29" Type="http://schemas.openxmlformats.org/officeDocument/2006/relationships/slide" Target="slides/slide20.xml"/><Relationship Id="rId41" Type="http://schemas.openxmlformats.org/officeDocument/2006/relationships/slide" Target="slides/slide32.xml"/><Relationship Id="rId54"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slide" Target="slides/slide28.xml"/><Relationship Id="rId40" Type="http://schemas.openxmlformats.org/officeDocument/2006/relationships/slide" Target="slides/slide31.xml"/><Relationship Id="rId45" Type="http://schemas.openxmlformats.org/officeDocument/2006/relationships/slide" Target="slides/slide36.xml"/><Relationship Id="rId53"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notesMaster" Target="notesMasters/notesMaster1.xml"/><Relationship Id="rId10" Type="http://schemas.openxmlformats.org/officeDocument/2006/relationships/slide" Target="slides/slide1.xml"/><Relationship Id="rId19" Type="http://schemas.openxmlformats.org/officeDocument/2006/relationships/slide" Target="slides/slide10.xml"/><Relationship Id="rId31" Type="http://schemas.openxmlformats.org/officeDocument/2006/relationships/slide" Target="slides/slide22.xml"/><Relationship Id="rId44" Type="http://schemas.openxmlformats.org/officeDocument/2006/relationships/slide" Target="slides/slide35.xml"/><Relationship Id="rId52"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slide" Target="slides/slide34.xml"/><Relationship Id="rId48" Type="http://schemas.openxmlformats.org/officeDocument/2006/relationships/slide" Target="slides/slide39.xml"/><Relationship Id="rId8" Type="http://schemas.openxmlformats.org/officeDocument/2006/relationships/slideMaster" Target="slideMasters/slideMaster5.xml"/><Relationship Id="rId51"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smtClean="0"/>
              <a:t>Microsoft Office</a:t>
            </a:r>
            <a:endParaRPr lang="en-US" dirty="0"/>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E219B1A-AE41-483B-A766-69B9363DDA6A}" type="datetimeFigureOut">
              <a:rPr lang="en-US" smtClean="0"/>
              <a:t>10/7/2015</a:t>
            </a:fld>
            <a:endParaRPr lang="en-US"/>
          </a:p>
        </p:txBody>
      </p:sp>
      <p:sp>
        <p:nvSpPr>
          <p:cNvPr id="8" name="Footer Placeholder 7"/>
          <p:cNvSpPr>
            <a:spLocks noGrp="1"/>
          </p:cNvSpPr>
          <p:nvPr>
            <p:ph type="ftr" sz="quarter" idx="2"/>
          </p:nvPr>
        </p:nvSpPr>
        <p:spPr>
          <a:xfrm>
            <a:off x="0" y="8685212"/>
            <a:ext cx="5795010" cy="366191"/>
          </a:xfrm>
          <a:prstGeom prst="rect">
            <a:avLst/>
          </a:prstGeom>
        </p:spPr>
        <p:txBody>
          <a:bodyPr vert="horz" lIns="0" tIns="45720" rIns="91440" bIns="45720" rtlCol="0" anchor="b"/>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Microsoft, and Microsoft cannot guarantee the accuracy of any information provided after the date of this presentation.  MICROSOFT MAKES NO WARRANTIES, EXPRESS, IMPLIED OR STATUTORY, AS TO THE INFORMATION IN THIS PRESENTATION</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t>‹#›</a:t>
            </a:fld>
            <a:endParaRPr lang="en-US"/>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Slide Image Placeholder 8"/>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51B1278-D92B-4AF3-A9C1-71DD298190CE}" type="datetimeFigureOut">
              <a:rPr lang="en-US" smtClean="0"/>
              <a:t>10/7/2015</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vl1pPr>
          </a:lstStyle>
          <a:p>
            <a:fld id="{B4008EB6-D09E-4580-8CD6-DDB14511944F}" type="slidenum">
              <a:rPr lang="en-US" smtClean="0"/>
              <a:t>‹#›</a:t>
            </a:fld>
            <a:endParaRPr lang="en-US" dirty="0"/>
          </a:p>
        </p:txBody>
      </p:sp>
      <p:sp>
        <p:nvSpPr>
          <p:cNvPr id="14"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smtClean="0"/>
              <a:t>Microsoft Office</a:t>
            </a:r>
            <a:endParaRPr lang="en-US" dirty="0"/>
          </a:p>
        </p:txBody>
      </p:sp>
      <p:sp>
        <p:nvSpPr>
          <p:cNvPr id="15" name="Footer Placeholder 7"/>
          <p:cNvSpPr>
            <a:spLocks noGrp="1"/>
          </p:cNvSpPr>
          <p:nvPr>
            <p:ph type="ftr" sz="quarter" idx="4"/>
          </p:nvPr>
        </p:nvSpPr>
        <p:spPr>
          <a:xfrm>
            <a:off x="0" y="8685212"/>
            <a:ext cx="5795010" cy="366191"/>
          </a:xfrm>
          <a:prstGeom prst="rect">
            <a:avLst/>
          </a:prstGeom>
        </p:spPr>
        <p:txBody>
          <a:bodyPr vert="horz" lIns="0" tIns="45720" rIns="91440" bIns="45720" rtlCol="0" anchor="b"/>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Microsoft, and Microsoft cannot guarantee the accuracy of any information provided after the date of this presentation.  MICROSOFT MAKES NO WARRANTIES, EXPRESS, IMPLIED OR STATUTORY, AS TO THE INFORMATION IN THIS PRESENTATION</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3" rtl="0" eaLnBrk="1" latinLnBrk="0" hangingPunct="1">
      <a:lnSpc>
        <a:spcPct val="90000"/>
      </a:lnSpc>
      <a:spcAft>
        <a:spcPts val="333"/>
      </a:spcAft>
      <a:defRPr sz="900" kern="1200">
        <a:solidFill>
          <a:schemeClr val="tx1"/>
        </a:solidFill>
        <a:latin typeface="Segoe UI Light"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77827E0-75C2-4762-9602-52F8A16E59DD}"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20503525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19692CF6-E80F-4A9D-B5F7-2A8E0A97B798}" type="datetime1">
              <a:rPr lang="en-US" smtClean="0"/>
              <a:t>10/7/2015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33</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7422084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solidFill>
                  <a:prstClr val="black"/>
                </a:solidFill>
              </a:rPr>
              <a:pPr/>
              <a:t>10/7/2015</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36</a:t>
            </a:fld>
            <a:endParaRPr lang="en-US" dirty="0">
              <a:solidFill>
                <a:prstClr val="black"/>
              </a:solidFill>
            </a:endParaRPr>
          </a:p>
        </p:txBody>
      </p:sp>
      <p:sp>
        <p:nvSpPr>
          <p:cNvPr id="7" name="Header Placeholder 6"/>
          <p:cNvSpPr>
            <a:spLocks noGrp="1"/>
          </p:cNvSpPr>
          <p:nvPr>
            <p:ph type="hdr" sz="quarter" idx="13"/>
          </p:nvPr>
        </p:nvSpPr>
        <p:spPr/>
        <p:txBody>
          <a:bodyPr/>
          <a:lstStyle/>
          <a:p>
            <a:r>
              <a:rPr lang="en-US" smtClean="0">
                <a:solidFill>
                  <a:prstClr val="black"/>
                </a:solidFill>
              </a:rPr>
              <a:t>Build 2014</a:t>
            </a:r>
            <a:endParaRPr lang="en-US" dirty="0">
              <a:solidFill>
                <a:prstClr val="black"/>
              </a:solidFill>
            </a:endParaRPr>
          </a:p>
        </p:txBody>
      </p:sp>
    </p:spTree>
    <p:extLst>
      <p:ext uri="{BB962C8B-B14F-4D97-AF65-F5344CB8AC3E}">
        <p14:creationId xmlns:p14="http://schemas.microsoft.com/office/powerpoint/2010/main" val="22063239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B9C3C9DC-C0A3-4640-9A7A-3DC41095AE2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570593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B9C3C9DC-C0A3-4640-9A7A-3DC41095AE2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210841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t>10/7/2015</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4</a:t>
            </a:fld>
            <a:endParaRPr lang="en-US" dirty="0"/>
          </a:p>
        </p:txBody>
      </p:sp>
      <p:sp>
        <p:nvSpPr>
          <p:cNvPr id="7" name="Header Placeholder 6"/>
          <p:cNvSpPr>
            <a:spLocks noGrp="1"/>
          </p:cNvSpPr>
          <p:nvPr>
            <p:ph type="hdr" sz="quarter" idx="13"/>
          </p:nvPr>
        </p:nvSpPr>
        <p:spPr/>
        <p:txBody>
          <a:bodyPr/>
          <a:lstStyle/>
          <a:p>
            <a:r>
              <a:rPr lang="en-US" smtClean="0"/>
              <a:t>Build 2014</a:t>
            </a:r>
            <a:endParaRPr lang="en-US" dirty="0"/>
          </a:p>
        </p:txBody>
      </p:sp>
    </p:spTree>
    <p:extLst>
      <p:ext uri="{BB962C8B-B14F-4D97-AF65-F5344CB8AC3E}">
        <p14:creationId xmlns:p14="http://schemas.microsoft.com/office/powerpoint/2010/main" val="9098384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7EF06AAD-A96F-47E2-A3C2-C9E75747B1CD}" type="datetime1">
              <a:rPr lang="en-US" smtClean="0"/>
              <a:t>10/7/2015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5</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9824642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B9C3C9DC-C0A3-4640-9A7A-3DC41095AE2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221500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1E03CCB5-CB31-41E9-B8C2-3663F799E9F3}" type="datetime1">
              <a:rPr lang="en-US" smtClean="0"/>
              <a:t>10/7/2015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8</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0838094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AF7E60F4-189A-4BBA-9241-67BC4E24C198}" type="datetime1">
              <a:rPr lang="en-US" smtClean="0"/>
              <a:t>10/7/2015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11</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6549730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Tenant</a:t>
            </a:r>
          </a:p>
          <a:p>
            <a:r>
              <a:rPr lang="en-US" dirty="0" smtClean="0"/>
              <a:t>SSA</a:t>
            </a:r>
          </a:p>
          <a:p>
            <a:r>
              <a:rPr lang="en-US" dirty="0" smtClean="0"/>
              <a:t>Site </a:t>
            </a:r>
            <a:r>
              <a:rPr lang="en-US" smtClean="0"/>
              <a:t>Collection level</a:t>
            </a:r>
            <a:endParaRPr lang="en-US"/>
          </a:p>
        </p:txBody>
      </p:sp>
      <p:sp>
        <p:nvSpPr>
          <p:cNvPr id="4" name="Header Placeholder 3"/>
          <p:cNvSpPr>
            <a:spLocks noGrp="1"/>
          </p:cNvSpPr>
          <p:nvPr>
            <p:ph type="hdr" sz="quarter" idx="10"/>
          </p:nvPr>
        </p:nvSpPr>
        <p:spPr/>
        <p:txBody>
          <a:bodyPr/>
          <a:lstStyle/>
          <a:p>
            <a:r>
              <a:rPr lang="en-US" smtClean="0"/>
              <a:t>SPC2012 - Developer</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a:xfrm>
            <a:off x="3884613" y="0"/>
            <a:ext cx="2971800" cy="457200"/>
          </a:xfrm>
          <a:prstGeom prst="rect">
            <a:avLst/>
          </a:prstGeom>
        </p:spPr>
        <p:txBody>
          <a:bodyPr/>
          <a:lstStyle/>
          <a:p>
            <a:fld id="{C2B674C9-7F3C-4582-A04B-09475544A7E6}" type="datetime1">
              <a:rPr lang="en-US" smtClean="0"/>
              <a:t>10/7/2015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36513484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7DECEBFE-EDEC-4F0D-A312-443A340CC100}" type="datetime1">
              <a:rPr lang="en-US" smtClean="0"/>
              <a:t>10/7/2015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16</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3033212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A79BADFE-245F-4B30-969C-863BE16BBCBF}" type="datetime1">
              <a:rPr lang="en-US" smtClean="0"/>
              <a:t>10/7/2015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23</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4951118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p:spPr>
        <p:txBody>
          <a:bodyPr anchor="b" anchorCtr="0"/>
          <a:lstStyle>
            <a:lvl1pPr>
              <a:defRPr sz="7200" spc="-150"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15004" y="4873973"/>
            <a:ext cx="4362138" cy="2046779"/>
          </a:xfrm>
          <a:prstGeom prst="rect">
            <a:avLst/>
          </a:prstGeom>
        </p:spPr>
      </p:pic>
    </p:spTree>
    <p:extLst>
      <p:ext uri="{BB962C8B-B14F-4D97-AF65-F5344CB8AC3E}">
        <p14:creationId xmlns:p14="http://schemas.microsoft.com/office/powerpoint/2010/main" val="7715949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0"/>
            <a:ext cx="5433533" cy="1661993"/>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967211698"/>
      </p:ext>
    </p:extLst>
  </p:cSld>
  <p:clrMapOvr>
    <a:masterClrMapping/>
  </p:clrMapOvr>
  <p:timing>
    <p:tnLst>
      <p:par>
        <p:cT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1"/>
            <a:ext cx="5394960" cy="2462213"/>
          </a:xfrm>
        </p:spPr>
        <p:txBody>
          <a:bodyPr/>
          <a:lstStyle>
            <a:lvl1pPr marL="0" indent="0">
              <a:spcBef>
                <a:spcPts val="1200"/>
              </a:spcBef>
              <a:buNone/>
              <a:defRPr sz="3999">
                <a:gradFill>
                  <a:gsLst>
                    <a:gs pos="1000">
                      <a:schemeClr val="bg2"/>
                    </a:gs>
                    <a:gs pos="98000">
                      <a:schemeClr val="bg2"/>
                    </a:gs>
                  </a:gsLst>
                  <a:lin ang="5400000" scaled="0"/>
                </a:gradFill>
                <a:latin typeface="+mj-lt"/>
              </a:defRPr>
            </a:lvl1pPr>
            <a:lvl2pPr marL="0" indent="0">
              <a:buNone/>
              <a:defRPr sz="1999">
                <a:gradFill>
                  <a:gsLst>
                    <a:gs pos="1000">
                      <a:schemeClr val="bg2"/>
                    </a:gs>
                    <a:gs pos="98000">
                      <a:schemeClr val="bg2"/>
                    </a:gs>
                  </a:gsLst>
                  <a:lin ang="5400000" scaled="0"/>
                </a:gradFill>
              </a:defRPr>
            </a:lvl2pPr>
            <a:lvl3pPr marL="233271" indent="0">
              <a:buNone/>
              <a:defRPr sz="1999">
                <a:gradFill>
                  <a:gsLst>
                    <a:gs pos="1000">
                      <a:schemeClr val="bg2"/>
                    </a:gs>
                    <a:gs pos="98000">
                      <a:schemeClr val="bg2"/>
                    </a:gs>
                  </a:gsLst>
                  <a:lin ang="5400000" scaled="0"/>
                </a:gradFill>
              </a:defRPr>
            </a:lvl3pPr>
            <a:lvl4pPr marL="457019" indent="0">
              <a:buNone/>
              <a:defRPr sz="1999">
                <a:gradFill>
                  <a:gsLst>
                    <a:gs pos="1000">
                      <a:schemeClr val="bg2"/>
                    </a:gs>
                    <a:gs pos="98000">
                      <a:schemeClr val="bg2"/>
                    </a:gs>
                  </a:gsLst>
                  <a:lin ang="5400000" scaled="0"/>
                </a:gradFill>
              </a:defRPr>
            </a:lvl4pPr>
            <a:lvl5pPr marL="693463" indent="0">
              <a:buNone/>
              <a:defRPr sz="1999">
                <a:gradFill>
                  <a:gsLst>
                    <a:gs pos="1000">
                      <a:schemeClr val="bg2"/>
                    </a:gs>
                    <a:gs pos="98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1"/>
            <a:ext cx="5394960" cy="2462213"/>
          </a:xfrm>
        </p:spPr>
        <p:txBody>
          <a:bodyPr/>
          <a:lstStyle>
            <a:lvl1pPr marL="0" indent="0">
              <a:spcBef>
                <a:spcPts val="1200"/>
              </a:spcBef>
              <a:buNone/>
              <a:defRPr lang="en-US" sz="3999" kern="1200" spc="-70" baseline="0" dirty="0" smtClean="0">
                <a:gradFill>
                  <a:gsLst>
                    <a:gs pos="1000">
                      <a:schemeClr val="bg2"/>
                    </a:gs>
                    <a:gs pos="98000">
                      <a:schemeClr val="bg2"/>
                    </a:gs>
                  </a:gsLst>
                  <a:lin ang="5400000" scaled="0"/>
                </a:gradFill>
                <a:latin typeface="+mj-lt"/>
                <a:ea typeface="+mn-ea"/>
                <a:cs typeface="+mn-cs"/>
              </a:defRPr>
            </a:lvl1pPr>
            <a:lvl2pPr marL="3174"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000">
                      <a:schemeClr val="bg2"/>
                    </a:gs>
                    <a:gs pos="98000">
                      <a:schemeClr val="bg2"/>
                    </a:gs>
                  </a:gsLst>
                  <a:lin ang="5400000" scaled="0"/>
                </a:gradFill>
                <a:latin typeface="+mn-lt"/>
                <a:ea typeface="+mn-ea"/>
                <a:cs typeface="+mn-cs"/>
              </a:defRPr>
            </a:lvl2pPr>
            <a:lvl3pPr marL="233271"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000">
                      <a:schemeClr val="bg2"/>
                    </a:gs>
                    <a:gs pos="98000">
                      <a:schemeClr val="bg2"/>
                    </a:gs>
                  </a:gsLst>
                  <a:lin ang="5400000" scaled="0"/>
                </a:gradFill>
                <a:latin typeface="+mn-lt"/>
                <a:ea typeface="+mn-ea"/>
                <a:cs typeface="+mn-cs"/>
              </a:defRPr>
            </a:lvl3pPr>
            <a:lvl4pPr marL="460192"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000">
                      <a:schemeClr val="bg2"/>
                    </a:gs>
                    <a:gs pos="98000">
                      <a:schemeClr val="bg2"/>
                    </a:gs>
                  </a:gsLst>
                  <a:lin ang="5400000" scaled="0"/>
                </a:gradFill>
                <a:latin typeface="+mn-lt"/>
                <a:ea typeface="+mn-ea"/>
                <a:cs typeface="+mn-cs"/>
              </a:defRPr>
            </a:lvl4pPr>
            <a:lvl5pPr marL="687116"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a:gradFill>
                  <a:gsLst>
                    <a:gs pos="1000">
                      <a:schemeClr val="bg2"/>
                    </a:gs>
                    <a:gs pos="98000">
                      <a:schemeClr val="bg2"/>
                    </a:gs>
                  </a:gsLst>
                  <a:lin ang="5400000" scaled="0"/>
                </a:gradFill>
                <a:latin typeface="+mn-lt"/>
                <a:ea typeface="+mn-ea"/>
                <a:cs typeface="+mn-cs"/>
              </a:defRPr>
            </a:lvl5pPr>
          </a:lstStyle>
          <a:p>
            <a:pPr marL="0" marR="0" lvl="0"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448005169"/>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1985" indent="-291985">
              <a:spcBef>
                <a:spcPts val="1200"/>
              </a:spcBef>
              <a:buClr>
                <a:schemeClr val="bg2"/>
              </a:buClr>
              <a:buSzPct val="100000"/>
              <a:buFont typeface="Wingdings" pitchFamily="2" charset="2"/>
              <a:buChar char=""/>
              <a:defRPr lang="en-US" sz="3599" kern="1200" spc="-70" baseline="0" dirty="0" smtClean="0">
                <a:gradFill>
                  <a:gsLst>
                    <a:gs pos="1250">
                      <a:schemeClr val="bg2"/>
                    </a:gs>
                    <a:gs pos="100000">
                      <a:schemeClr val="bg2"/>
                    </a:gs>
                  </a:gsLst>
                  <a:lin ang="5400000" scaled="0"/>
                </a:gradFill>
                <a:latin typeface="+mj-lt"/>
                <a:ea typeface="+mn-ea"/>
                <a:cs typeface="+mn-cs"/>
              </a:defRPr>
            </a:lvl1pPr>
            <a:lvl2pPr marL="520494" indent="-228509">
              <a:defRPr sz="1999"/>
            </a:lvl2pPr>
            <a:lvl3pPr marL="685528" indent="-165034">
              <a:tabLst/>
              <a:defRPr sz="1999"/>
            </a:lvl3pPr>
            <a:lvl4pPr marL="863258" indent="-177729">
              <a:defRPr/>
            </a:lvl4pPr>
            <a:lvl5pPr marL="1028292" indent="-165034">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7928" y="1447800"/>
            <a:ext cx="5394960" cy="2762808"/>
          </a:xfrm>
        </p:spPr>
        <p:txBody>
          <a:bodyPr>
            <a:spAutoFit/>
          </a:bodyPr>
          <a:lstStyle>
            <a:lvl1pPr marL="339591" indent="-339591">
              <a:spcBef>
                <a:spcPts val="1200"/>
              </a:spcBef>
              <a:buClr>
                <a:schemeClr val="bg2"/>
              </a:buClr>
              <a:buFont typeface="Arial" pitchFamily="34" charset="0"/>
              <a:buChar char="•"/>
              <a:defRPr lang="en-US" sz="3599" kern="1200" spc="-70" baseline="0" dirty="0" smtClean="0">
                <a:gradFill>
                  <a:gsLst>
                    <a:gs pos="1250">
                      <a:schemeClr val="bg2"/>
                    </a:gs>
                    <a:gs pos="100000">
                      <a:schemeClr val="bg2"/>
                    </a:gs>
                  </a:gsLst>
                  <a:lin ang="5400000" scaled="0"/>
                </a:gradFill>
                <a:latin typeface="+mj-lt"/>
                <a:ea typeface="+mn-ea"/>
                <a:cs typeface="+mn-cs"/>
              </a:defRPr>
            </a:lvl1pPr>
            <a:lvl2pPr marL="634749" indent="-342764">
              <a:defRPr lang="en-US" sz="1999" kern="1200" spc="0" baseline="0" dirty="0" smtClean="0">
                <a:gradFill>
                  <a:gsLst>
                    <a:gs pos="1250">
                      <a:schemeClr val="bg2"/>
                    </a:gs>
                    <a:gs pos="100000">
                      <a:schemeClr val="bg2"/>
                    </a:gs>
                  </a:gsLst>
                  <a:lin ang="5400000" scaled="0"/>
                </a:gradFill>
                <a:latin typeface="+mn-lt"/>
                <a:ea typeface="+mn-ea"/>
                <a:cs typeface="+mn-cs"/>
              </a:defRPr>
            </a:lvl2pPr>
            <a:lvl3pPr marL="863258" indent="-342764">
              <a:defRPr lang="en-US" sz="1999" kern="1200" spc="0" baseline="0" dirty="0" smtClean="0">
                <a:gradFill>
                  <a:gsLst>
                    <a:gs pos="1250">
                      <a:schemeClr val="bg2"/>
                    </a:gs>
                    <a:gs pos="100000">
                      <a:schemeClr val="bg2"/>
                    </a:gs>
                  </a:gsLst>
                  <a:lin ang="5400000" scaled="0"/>
                </a:gradFill>
                <a:latin typeface="+mn-lt"/>
                <a:ea typeface="+mn-ea"/>
                <a:cs typeface="+mn-cs"/>
              </a:defRPr>
            </a:lvl3pPr>
            <a:lvl4pPr marL="1028292" indent="-342764">
              <a:defRPr lang="en-US" sz="1999" kern="1200" spc="0" baseline="0" dirty="0" smtClean="0">
                <a:gradFill>
                  <a:gsLst>
                    <a:gs pos="1250">
                      <a:schemeClr val="bg2"/>
                    </a:gs>
                    <a:gs pos="100000">
                      <a:schemeClr val="bg2"/>
                    </a:gs>
                  </a:gsLst>
                  <a:lin ang="5400000" scaled="0"/>
                </a:gradFill>
                <a:latin typeface="+mn-lt"/>
                <a:ea typeface="+mn-ea"/>
                <a:cs typeface="+mn-cs"/>
              </a:defRPr>
            </a:lvl4pPr>
            <a:lvl5pPr marL="1206022" indent="-342764">
              <a:defRPr lang="en-US" sz="1999" kern="1200" spc="0" baseline="0" dirty="0">
                <a:gradFill>
                  <a:gsLst>
                    <a:gs pos="1250">
                      <a:schemeClr val="bg2"/>
                    </a:gs>
                    <a:gs pos="100000">
                      <a:schemeClr val="bg2"/>
                    </a:gs>
                  </a:gsLst>
                  <a:lin ang="5400000" scaled="0"/>
                </a:gradFill>
                <a:latin typeface="+mn-lt"/>
                <a:ea typeface="+mn-ea"/>
                <a:cs typeface="+mn-cs"/>
              </a:defRPr>
            </a:lvl5pPr>
          </a:lstStyle>
          <a:p>
            <a:pPr marL="291985" marR="0" lvl="0" indent="-291985" algn="l" defTabSz="914001"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Click to edit Master text styles</a:t>
            </a:r>
          </a:p>
          <a:p>
            <a:pPr marL="291985" marR="0" lvl="1" indent="-291985" algn="l" defTabSz="914001"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Second level</a:t>
            </a:r>
          </a:p>
          <a:p>
            <a:pPr marL="291985" marR="0" lvl="2" indent="-291985" algn="l" defTabSz="914001"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Third level</a:t>
            </a:r>
          </a:p>
          <a:p>
            <a:pPr marL="291985" marR="0" lvl="3" indent="-291985" algn="l" defTabSz="914001"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Fourth level</a:t>
            </a:r>
          </a:p>
          <a:p>
            <a:pPr marL="291985" marR="0" lvl="4" indent="-291985" algn="l" defTabSz="914001"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640741745"/>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1"/>
            <a:ext cx="5433533" cy="1661993"/>
          </a:xfrm>
          <a:prstGeom prst="rect">
            <a:avLst/>
          </a:prstGeom>
        </p:spPr>
        <p:txBody>
          <a:bodyPr>
            <a:noAutofit/>
          </a:bodyPr>
          <a:lstStyle>
            <a:lvl1pPr marL="0" indent="0">
              <a:buNone/>
              <a:defRPr sz="3999" b="0" cap="none" baseline="0">
                <a:gradFill>
                  <a:gsLst>
                    <a:gs pos="100000">
                      <a:schemeClr val="tx2"/>
                    </a:gs>
                    <a:gs pos="0">
                      <a:schemeClr val="tx2"/>
                    </a:gs>
                  </a:gsLst>
                  <a:lin ang="5400000" scaled="0"/>
                </a:gradFill>
                <a:latin typeface="+mj-lt"/>
              </a:defRPr>
            </a:lvl1pPr>
            <a:lvl2pPr marL="609252" indent="0">
              <a:buNone/>
              <a:defRPr sz="2699" b="1"/>
            </a:lvl2pPr>
            <a:lvl3pPr marL="1218504" indent="0">
              <a:buNone/>
              <a:defRPr sz="2399" b="1"/>
            </a:lvl3pPr>
            <a:lvl4pPr marL="1827756" indent="0">
              <a:buNone/>
              <a:defRPr sz="2099" b="1"/>
            </a:lvl4pPr>
            <a:lvl5pPr marL="2437008" indent="0">
              <a:buNone/>
              <a:defRPr sz="2099" b="1"/>
            </a:lvl5pPr>
            <a:lvl6pPr marL="3046261" indent="0">
              <a:buNone/>
              <a:defRPr sz="2099" b="1"/>
            </a:lvl6pPr>
            <a:lvl7pPr marL="3655512" indent="0">
              <a:buNone/>
              <a:defRPr sz="2099" b="1"/>
            </a:lvl7pPr>
            <a:lvl8pPr marL="4264763" indent="0">
              <a:buNone/>
              <a:defRPr sz="2099" b="1"/>
            </a:lvl8pPr>
            <a:lvl9pPr marL="4874016" indent="0">
              <a:buNone/>
              <a:defRPr sz="2099"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5"/>
            <a:ext cx="5484740" cy="332399"/>
          </a:xfrm>
          <a:prstGeom prst="rect">
            <a:avLst/>
          </a:prstGeom>
        </p:spPr>
        <p:txBody>
          <a:bodyPr>
            <a:noAutofit/>
          </a:bodyPr>
          <a:lstStyle>
            <a:lvl1pPr marL="0" indent="0">
              <a:spcBef>
                <a:spcPts val="1200"/>
              </a:spcBef>
              <a:buNone/>
              <a:defRPr lang="en-US" sz="1999" kern="1200" spc="0" dirty="0" smtClean="0">
                <a:gradFill>
                  <a:gsLst>
                    <a:gs pos="100000">
                      <a:schemeClr val="bg2"/>
                    </a:gs>
                    <a:gs pos="0">
                      <a:schemeClr val="bg2"/>
                    </a:gs>
                  </a:gsLst>
                  <a:lin ang="5400000" scaled="0"/>
                </a:gradFill>
                <a:latin typeface="+mn-lt"/>
                <a:ea typeface="+mn-ea"/>
                <a:cs typeface="Segoe UI" pitchFamily="34" charset="0"/>
              </a:defRPr>
            </a:lvl1pPr>
            <a:lvl2pPr marL="913878" indent="-380783">
              <a:defRPr lang="en-US" sz="2099" kern="1200" dirty="0" smtClean="0">
                <a:solidFill>
                  <a:schemeClr val="bg2">
                    <a:lumMod val="50000"/>
                  </a:schemeClr>
                </a:solidFill>
                <a:latin typeface="+mn-lt"/>
                <a:ea typeface="+mn-ea"/>
                <a:cs typeface="Arial" pitchFamily="34" charset="0"/>
              </a:defRPr>
            </a:lvl2pPr>
            <a:lvl3pPr marL="913878" indent="-228469">
              <a:defRPr lang="en-US" sz="1899" kern="1200" dirty="0" smtClean="0">
                <a:solidFill>
                  <a:schemeClr val="bg2">
                    <a:lumMod val="50000"/>
                  </a:schemeClr>
                </a:solidFill>
                <a:latin typeface="+mn-lt"/>
                <a:ea typeface="+mn-ea"/>
                <a:cs typeface="Arial" pitchFamily="34" charset="0"/>
              </a:defRPr>
            </a:lvl3pPr>
            <a:lvl4pPr marL="1218504" indent="-228469">
              <a:defRPr lang="en-US" sz="1600" kern="1200" dirty="0" smtClean="0">
                <a:solidFill>
                  <a:schemeClr val="bg2">
                    <a:lumMod val="50000"/>
                  </a:schemeClr>
                </a:solidFill>
                <a:latin typeface="+mn-lt"/>
                <a:ea typeface="+mn-ea"/>
                <a:cs typeface="Arial" pitchFamily="34" charset="0"/>
              </a:defRPr>
            </a:lvl4pPr>
            <a:lvl5pPr marL="1446974" indent="-228469">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smtClean="0"/>
              <a:t>Click to edit Master text styles</a:t>
            </a:r>
          </a:p>
        </p:txBody>
      </p:sp>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903022253"/>
      </p:ext>
    </p:extLst>
  </p:cSld>
  <p:clrMapOvr>
    <a:masterClrMapping/>
  </p:clrMapOvr>
  <p:timing>
    <p:tnLst>
      <p:par>
        <p:cT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3999" b="0" cap="none" baseline="0">
                <a:gradFill>
                  <a:gsLst>
                    <a:gs pos="100000">
                      <a:schemeClr val="tx2"/>
                    </a:gs>
                    <a:gs pos="0">
                      <a:schemeClr val="tx2"/>
                    </a:gs>
                  </a:gsLst>
                  <a:lin ang="5400000" scaled="0"/>
                </a:gradFill>
                <a:latin typeface="+mj-lt"/>
              </a:defRPr>
            </a:lvl1pPr>
            <a:lvl2pPr marL="609252" indent="0">
              <a:buNone/>
              <a:defRPr sz="2699" b="1"/>
            </a:lvl2pPr>
            <a:lvl3pPr marL="1218504" indent="0">
              <a:buNone/>
              <a:defRPr sz="2399" b="1"/>
            </a:lvl3pPr>
            <a:lvl4pPr marL="1827756" indent="0">
              <a:buNone/>
              <a:defRPr sz="2099" b="1"/>
            </a:lvl4pPr>
            <a:lvl5pPr marL="2437008" indent="0">
              <a:buNone/>
              <a:defRPr sz="2099" b="1"/>
            </a:lvl5pPr>
            <a:lvl6pPr marL="3046261" indent="0">
              <a:buNone/>
              <a:defRPr sz="2099" b="1"/>
            </a:lvl6pPr>
            <a:lvl7pPr marL="3655512" indent="0">
              <a:buNone/>
              <a:defRPr sz="2099" b="1"/>
            </a:lvl7pPr>
            <a:lvl8pPr marL="4264763" indent="0">
              <a:buNone/>
              <a:defRPr sz="2099" b="1"/>
            </a:lvl8pPr>
            <a:lvl9pPr marL="4874016" indent="0">
              <a:buNone/>
              <a:defRPr sz="2099" b="1"/>
            </a:lvl9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1999" kern="1200" spc="0" dirty="0" smtClean="0">
                <a:gradFill>
                  <a:gsLst>
                    <a:gs pos="100000">
                      <a:schemeClr val="bg2"/>
                    </a:gs>
                    <a:gs pos="0">
                      <a:schemeClr val="bg2"/>
                    </a:gs>
                  </a:gsLst>
                  <a:lin ang="5400000" scaled="0"/>
                </a:gradFill>
                <a:latin typeface="+mn-lt"/>
                <a:ea typeface="+mn-ea"/>
                <a:cs typeface="Segoe UI" pitchFamily="34" charset="0"/>
              </a:defRPr>
            </a:lvl1pPr>
            <a:lvl2pPr marL="913878" indent="-380783">
              <a:defRPr lang="en-US" sz="2099" kern="1200" dirty="0" smtClean="0">
                <a:solidFill>
                  <a:schemeClr val="bg2">
                    <a:lumMod val="50000"/>
                  </a:schemeClr>
                </a:solidFill>
                <a:latin typeface="+mn-lt"/>
                <a:ea typeface="+mn-ea"/>
                <a:cs typeface="Arial" pitchFamily="34" charset="0"/>
              </a:defRPr>
            </a:lvl2pPr>
            <a:lvl3pPr marL="913878" indent="-228469">
              <a:defRPr lang="en-US" sz="1899" kern="1200" dirty="0" smtClean="0">
                <a:solidFill>
                  <a:schemeClr val="bg2">
                    <a:lumMod val="50000"/>
                  </a:schemeClr>
                </a:solidFill>
                <a:latin typeface="+mn-lt"/>
                <a:ea typeface="+mn-ea"/>
                <a:cs typeface="Arial" pitchFamily="34" charset="0"/>
              </a:defRPr>
            </a:lvl3pPr>
            <a:lvl4pPr marL="1218504" indent="-228469">
              <a:defRPr lang="en-US" sz="1600" kern="1200" dirty="0" smtClean="0">
                <a:solidFill>
                  <a:schemeClr val="bg2">
                    <a:lumMod val="50000"/>
                  </a:schemeClr>
                </a:solidFill>
                <a:latin typeface="+mn-lt"/>
                <a:ea typeface="+mn-ea"/>
                <a:cs typeface="Arial" pitchFamily="34" charset="0"/>
              </a:defRPr>
            </a:lvl4pPr>
            <a:lvl5pPr marL="1446974" indent="-228469">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762482371"/>
      </p:ext>
    </p:extLst>
  </p:cSld>
  <p:clrMapOvr>
    <a:masterClrMapping/>
  </p:clrMapOvr>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8091" y="1447801"/>
            <a:ext cx="5433533" cy="1178442"/>
          </a:xfrm>
          <a:prstGeom prst="rect">
            <a:avLst/>
          </a:prstGeom>
        </p:spPr>
        <p:txBody>
          <a:bodyPr>
            <a:noAutofit/>
          </a:bodyPr>
          <a:lstStyle>
            <a:lvl1pPr marL="0" indent="0">
              <a:buNone/>
              <a:defRPr sz="3999" b="0" cap="none" baseline="0">
                <a:gradFill>
                  <a:gsLst>
                    <a:gs pos="100000">
                      <a:schemeClr val="tx2"/>
                    </a:gs>
                    <a:gs pos="0">
                      <a:schemeClr val="tx2"/>
                    </a:gs>
                  </a:gsLst>
                  <a:lin ang="5400000" scaled="0"/>
                </a:gradFill>
                <a:latin typeface="+mj-lt"/>
              </a:defRPr>
            </a:lvl1pPr>
            <a:lvl2pPr marL="609252" indent="0">
              <a:buNone/>
              <a:defRPr sz="2699" b="1"/>
            </a:lvl2pPr>
            <a:lvl3pPr marL="1218504" indent="0">
              <a:buNone/>
              <a:defRPr sz="2399" b="1"/>
            </a:lvl3pPr>
            <a:lvl4pPr marL="1827756" indent="0">
              <a:buNone/>
              <a:defRPr sz="2099" b="1"/>
            </a:lvl4pPr>
            <a:lvl5pPr marL="2437008" indent="0">
              <a:buNone/>
              <a:defRPr sz="2099" b="1"/>
            </a:lvl5pPr>
            <a:lvl6pPr marL="3046261" indent="0">
              <a:buNone/>
              <a:defRPr sz="2099" b="1"/>
            </a:lvl6pPr>
            <a:lvl7pPr marL="3655512" indent="0">
              <a:buNone/>
              <a:defRPr sz="2099" b="1"/>
            </a:lvl7pPr>
            <a:lvl8pPr marL="4264763" indent="0">
              <a:buNone/>
              <a:defRPr sz="2099" b="1"/>
            </a:lvl8pPr>
            <a:lvl9pPr marL="4874016" indent="0">
              <a:buNone/>
              <a:defRPr sz="2099" b="1"/>
            </a:lvl9pPr>
          </a:lstStyle>
          <a:p>
            <a:pPr lvl="0"/>
            <a:r>
              <a:rPr lang="en-US" dirty="0" smtClean="0"/>
              <a:t>Click to edit Master text styles.</a:t>
            </a:r>
          </a:p>
        </p:txBody>
      </p:sp>
      <p:sp>
        <p:nvSpPr>
          <p:cNvPr id="9" name="Content Placeholder 5"/>
          <p:cNvSpPr>
            <a:spLocks noGrp="1"/>
          </p:cNvSpPr>
          <p:nvPr>
            <p:ph sz="quarter" idx="13"/>
          </p:nvPr>
        </p:nvSpPr>
        <p:spPr>
          <a:xfrm>
            <a:off x="6218091" y="2734985"/>
            <a:ext cx="5444165" cy="609398"/>
          </a:xfrm>
          <a:prstGeom prst="rect">
            <a:avLst/>
          </a:prstGeom>
        </p:spPr>
        <p:txBody>
          <a:bodyPr>
            <a:noAutofit/>
          </a:bodyPr>
          <a:lstStyle>
            <a:lvl1pPr marL="0" indent="0">
              <a:spcBef>
                <a:spcPts val="1200"/>
              </a:spcBef>
              <a:buFont typeface="Arial" pitchFamily="34" charset="0"/>
              <a:buNone/>
              <a:defRPr lang="en-US" sz="1999" kern="1200" spc="0" dirty="0" smtClean="0">
                <a:gradFill>
                  <a:gsLst>
                    <a:gs pos="100000">
                      <a:schemeClr val="bg2"/>
                    </a:gs>
                    <a:gs pos="0">
                      <a:schemeClr val="bg2"/>
                    </a:gs>
                  </a:gsLst>
                  <a:lin ang="5400000" scaled="0"/>
                </a:gradFill>
                <a:latin typeface="+mn-lt"/>
                <a:ea typeface="+mn-ea"/>
                <a:cs typeface="Segoe UI" pitchFamily="34" charset="0"/>
              </a:defRPr>
            </a:lvl1pPr>
            <a:lvl2pPr marL="913878" indent="-380783">
              <a:defRPr lang="en-US" sz="2099" kern="1200" dirty="0" smtClean="0">
                <a:solidFill>
                  <a:schemeClr val="bg2">
                    <a:lumMod val="50000"/>
                  </a:schemeClr>
                </a:solidFill>
                <a:latin typeface="+mn-lt"/>
                <a:ea typeface="+mn-ea"/>
                <a:cs typeface="Arial" pitchFamily="34" charset="0"/>
              </a:defRPr>
            </a:lvl2pPr>
            <a:lvl3pPr marL="913878" indent="-228469">
              <a:defRPr lang="en-US" sz="1899" kern="1200" dirty="0" smtClean="0">
                <a:solidFill>
                  <a:schemeClr val="bg2">
                    <a:lumMod val="50000"/>
                  </a:schemeClr>
                </a:solidFill>
                <a:latin typeface="+mn-lt"/>
                <a:ea typeface="+mn-ea"/>
                <a:cs typeface="Arial" pitchFamily="34" charset="0"/>
              </a:defRPr>
            </a:lvl3pPr>
            <a:lvl4pPr marL="1218504" indent="-228469">
              <a:defRPr lang="en-US" sz="1600" kern="1200" dirty="0" smtClean="0">
                <a:solidFill>
                  <a:schemeClr val="bg2">
                    <a:lumMod val="50000"/>
                  </a:schemeClr>
                </a:solidFill>
                <a:latin typeface="+mn-lt"/>
                <a:ea typeface="+mn-ea"/>
                <a:cs typeface="Arial" pitchFamily="34" charset="0"/>
              </a:defRPr>
            </a:lvl4pPr>
            <a:lvl5pPr marL="1446974" indent="-228469">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1"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560853849"/>
      </p:ext>
    </p:extLst>
  </p:cSld>
  <p:clrMapOvr>
    <a:masterClrMapping/>
  </p:clrMapOvr>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4"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marL="0" marR="0" lvl="0" indent="0" algn="ctr" defTabSz="913737" rtl="0" eaLnBrk="1" fontAlgn="base" latinLnBrk="0" hangingPunct="1">
              <a:lnSpc>
                <a:spcPct val="100000"/>
              </a:lnSpc>
              <a:spcBef>
                <a:spcPct val="0"/>
              </a:spcBef>
              <a:spcAft>
                <a:spcPct val="0"/>
              </a:spcAft>
              <a:buClrTx/>
              <a:buSzTx/>
              <a:buFontTx/>
              <a:buNone/>
              <a:tabLst/>
              <a:defRPr/>
            </a:pPr>
            <a:endParaRPr kumimoji="0" lang="en-US" sz="2199"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ext Placeholder 2"/>
          <p:cNvSpPr>
            <a:spLocks noGrp="1"/>
          </p:cNvSpPr>
          <p:nvPr>
            <p:ph type="body" idx="1" hasCustomPrompt="1"/>
          </p:nvPr>
        </p:nvSpPr>
        <p:spPr>
          <a:xfrm>
            <a:off x="520700" y="1447801"/>
            <a:ext cx="5232401" cy="1661993"/>
          </a:xfrm>
          <a:prstGeom prst="rect">
            <a:avLst/>
          </a:prstGeom>
        </p:spPr>
        <p:txBody>
          <a:bodyPr>
            <a:noAutofit/>
          </a:bodyPr>
          <a:lstStyle>
            <a:lvl1pPr marL="0" indent="0">
              <a:buNone/>
              <a:defRPr sz="3999" b="0" cap="none" baseline="0">
                <a:gradFill>
                  <a:gsLst>
                    <a:gs pos="100000">
                      <a:schemeClr val="bg1"/>
                    </a:gs>
                    <a:gs pos="0">
                      <a:schemeClr val="bg1"/>
                    </a:gs>
                  </a:gsLst>
                  <a:lin ang="5400000" scaled="0"/>
                </a:gradFill>
                <a:latin typeface="+mj-lt"/>
              </a:defRPr>
            </a:lvl1pPr>
            <a:lvl2pPr marL="609252" indent="0">
              <a:buNone/>
              <a:defRPr sz="2699" b="1"/>
            </a:lvl2pPr>
            <a:lvl3pPr marL="1218504" indent="0">
              <a:buNone/>
              <a:defRPr sz="2399" b="1"/>
            </a:lvl3pPr>
            <a:lvl4pPr marL="1827756" indent="0">
              <a:buNone/>
              <a:defRPr sz="2099" b="1"/>
            </a:lvl4pPr>
            <a:lvl5pPr marL="2437008" indent="0">
              <a:buNone/>
              <a:defRPr sz="2099" b="1"/>
            </a:lvl5pPr>
            <a:lvl6pPr marL="3046261" indent="0">
              <a:buNone/>
              <a:defRPr sz="2099" b="1"/>
            </a:lvl6pPr>
            <a:lvl7pPr marL="3655512" indent="0">
              <a:buNone/>
              <a:defRPr sz="2099" b="1"/>
            </a:lvl7pPr>
            <a:lvl8pPr marL="4264763" indent="0">
              <a:buNone/>
              <a:defRPr sz="2099" b="1"/>
            </a:lvl8pPr>
            <a:lvl9pPr marL="4874016" indent="0">
              <a:buNone/>
              <a:defRPr sz="2099"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5"/>
            <a:ext cx="5484740" cy="332399"/>
          </a:xfrm>
          <a:prstGeom prst="rect">
            <a:avLst/>
          </a:prstGeom>
        </p:spPr>
        <p:txBody>
          <a:bodyPr>
            <a:noAutofit/>
          </a:bodyPr>
          <a:lstStyle>
            <a:lvl1pPr marL="0" indent="0">
              <a:spcBef>
                <a:spcPts val="1200"/>
              </a:spcBef>
              <a:buNone/>
              <a:defRPr lang="en-US" sz="1999" kern="1200" spc="0" dirty="0" smtClean="0">
                <a:gradFill>
                  <a:gsLst>
                    <a:gs pos="100000">
                      <a:schemeClr val="bg2"/>
                    </a:gs>
                    <a:gs pos="0">
                      <a:schemeClr val="bg2"/>
                    </a:gs>
                  </a:gsLst>
                  <a:lin ang="5400000" scaled="0"/>
                </a:gradFill>
                <a:latin typeface="+mn-lt"/>
                <a:ea typeface="+mn-ea"/>
                <a:cs typeface="Segoe UI" pitchFamily="34" charset="0"/>
              </a:defRPr>
            </a:lvl1pPr>
            <a:lvl2pPr marL="913878" indent="-380783">
              <a:defRPr lang="en-US" sz="2099" kern="1200" dirty="0" smtClean="0">
                <a:solidFill>
                  <a:schemeClr val="bg2">
                    <a:lumMod val="50000"/>
                  </a:schemeClr>
                </a:solidFill>
                <a:latin typeface="+mn-lt"/>
                <a:ea typeface="+mn-ea"/>
                <a:cs typeface="Arial" pitchFamily="34" charset="0"/>
              </a:defRPr>
            </a:lvl2pPr>
            <a:lvl3pPr marL="913878" indent="-228469">
              <a:defRPr lang="en-US" sz="1899" kern="1200" dirty="0" smtClean="0">
                <a:solidFill>
                  <a:schemeClr val="bg2">
                    <a:lumMod val="50000"/>
                  </a:schemeClr>
                </a:solidFill>
                <a:latin typeface="+mn-lt"/>
                <a:ea typeface="+mn-ea"/>
                <a:cs typeface="Arial" pitchFamily="34" charset="0"/>
              </a:defRPr>
            </a:lvl3pPr>
            <a:lvl4pPr marL="1218504" indent="-228469">
              <a:defRPr lang="en-US" sz="1600" kern="1200" dirty="0" smtClean="0">
                <a:solidFill>
                  <a:schemeClr val="bg2">
                    <a:lumMod val="50000"/>
                  </a:schemeClr>
                </a:solidFill>
                <a:latin typeface="+mn-lt"/>
                <a:ea typeface="+mn-ea"/>
                <a:cs typeface="Arial" pitchFamily="34" charset="0"/>
              </a:defRPr>
            </a:lvl4pPr>
            <a:lvl5pPr marL="1446974" indent="-228469">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smtClean="0"/>
              <a:t>Click to 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649593807"/>
      </p:ext>
    </p:extLst>
  </p:cSld>
  <p:clrMapOvr>
    <a:masterClrMapping/>
  </p:clrMapOvr>
  <p:timing>
    <p:tnLst>
      <p:par>
        <p:cTn id="1" dur="indefinite" restart="never" nodeType="tmRoot"/>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1"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marL="0" marR="0" lvl="0" indent="0" algn="ctr" defTabSz="913737" rtl="0" eaLnBrk="1" fontAlgn="base" latinLnBrk="0" hangingPunct="1">
              <a:lnSpc>
                <a:spcPct val="100000"/>
              </a:lnSpc>
              <a:spcBef>
                <a:spcPct val="0"/>
              </a:spcBef>
              <a:spcAft>
                <a:spcPct val="0"/>
              </a:spcAft>
              <a:buClrTx/>
              <a:buSzTx/>
              <a:buFontTx/>
              <a:buNone/>
              <a:tabLst/>
              <a:defRPr/>
            </a:pPr>
            <a:endParaRPr kumimoji="0" lang="en-US" sz="2199"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3999" b="0" cap="none" baseline="0">
                <a:gradFill>
                  <a:gsLst>
                    <a:gs pos="100000">
                      <a:schemeClr val="bg1"/>
                    </a:gs>
                    <a:gs pos="0">
                      <a:schemeClr val="bg1"/>
                    </a:gs>
                  </a:gsLst>
                  <a:lin ang="5400000" scaled="0"/>
                </a:gradFill>
                <a:latin typeface="+mj-lt"/>
              </a:defRPr>
            </a:lvl1pPr>
            <a:lvl2pPr marL="609252" indent="0">
              <a:buNone/>
              <a:defRPr sz="2699" b="1"/>
            </a:lvl2pPr>
            <a:lvl3pPr marL="1218504" indent="0">
              <a:buNone/>
              <a:defRPr sz="2399" b="1"/>
            </a:lvl3pPr>
            <a:lvl4pPr marL="1827756" indent="0">
              <a:buNone/>
              <a:defRPr sz="2099" b="1"/>
            </a:lvl4pPr>
            <a:lvl5pPr marL="2437008" indent="0">
              <a:buNone/>
              <a:defRPr sz="2099" b="1"/>
            </a:lvl5pPr>
            <a:lvl6pPr marL="3046261" indent="0">
              <a:buNone/>
              <a:defRPr sz="2099" b="1"/>
            </a:lvl6pPr>
            <a:lvl7pPr marL="3655512" indent="0">
              <a:buNone/>
              <a:defRPr sz="2099" b="1"/>
            </a:lvl7pPr>
            <a:lvl8pPr marL="4264763" indent="0">
              <a:buNone/>
              <a:defRPr sz="2099" b="1"/>
            </a:lvl8pPr>
            <a:lvl9pPr marL="4874016" indent="0">
              <a:buNone/>
              <a:defRPr sz="2099"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1999" kern="1200" spc="0" dirty="0" smtClean="0">
                <a:gradFill>
                  <a:gsLst>
                    <a:gs pos="100000">
                      <a:schemeClr val="bg1"/>
                    </a:gs>
                    <a:gs pos="0">
                      <a:schemeClr val="bg1"/>
                    </a:gs>
                  </a:gsLst>
                  <a:lin ang="5400000" scaled="0"/>
                </a:gradFill>
                <a:latin typeface="+mn-lt"/>
                <a:ea typeface="+mn-ea"/>
                <a:cs typeface="Segoe UI" pitchFamily="34" charset="0"/>
              </a:defRPr>
            </a:lvl1pPr>
            <a:lvl2pPr marL="913878" indent="-380783">
              <a:defRPr lang="en-US" sz="2099" kern="1200" dirty="0" smtClean="0">
                <a:solidFill>
                  <a:schemeClr val="bg2">
                    <a:lumMod val="50000"/>
                  </a:schemeClr>
                </a:solidFill>
                <a:latin typeface="+mn-lt"/>
                <a:ea typeface="+mn-ea"/>
                <a:cs typeface="Arial" pitchFamily="34" charset="0"/>
              </a:defRPr>
            </a:lvl2pPr>
            <a:lvl3pPr marL="913878" indent="-228469">
              <a:defRPr lang="en-US" sz="1899" kern="1200" dirty="0" smtClean="0">
                <a:solidFill>
                  <a:schemeClr val="bg2">
                    <a:lumMod val="50000"/>
                  </a:schemeClr>
                </a:solidFill>
                <a:latin typeface="+mn-lt"/>
                <a:ea typeface="+mn-ea"/>
                <a:cs typeface="Arial" pitchFamily="34" charset="0"/>
              </a:defRPr>
            </a:lvl3pPr>
            <a:lvl4pPr marL="1218504" indent="-228469">
              <a:defRPr lang="en-US" sz="1600" kern="1200" dirty="0" smtClean="0">
                <a:solidFill>
                  <a:schemeClr val="bg2">
                    <a:lumMod val="50000"/>
                  </a:schemeClr>
                </a:solidFill>
                <a:latin typeface="+mn-lt"/>
                <a:ea typeface="+mn-ea"/>
                <a:cs typeface="Arial" pitchFamily="34" charset="0"/>
              </a:defRPr>
            </a:lvl4pPr>
            <a:lvl5pPr marL="1446974" indent="-228469">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233554467"/>
      </p:ext>
    </p:extLst>
  </p:cSld>
  <p:clrMapOvr>
    <a:masterClrMapping/>
  </p:clrMapOvr>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5967413" y="0"/>
            <a:ext cx="6221411"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marL="0" marR="0" lvl="0" indent="0" algn="ctr" defTabSz="913737" rtl="0" eaLnBrk="1" fontAlgn="base" latinLnBrk="0" hangingPunct="1">
              <a:lnSpc>
                <a:spcPct val="100000"/>
              </a:lnSpc>
              <a:spcBef>
                <a:spcPct val="0"/>
              </a:spcBef>
              <a:spcAft>
                <a:spcPct val="0"/>
              </a:spcAft>
              <a:buClrTx/>
              <a:buSzTx/>
              <a:buFontTx/>
              <a:buNone/>
              <a:tabLst/>
              <a:defRPr/>
            </a:pPr>
            <a:endParaRPr kumimoji="0" lang="en-US" sz="2199"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ext Placeholder 2"/>
          <p:cNvSpPr>
            <a:spLocks noGrp="1"/>
          </p:cNvSpPr>
          <p:nvPr>
            <p:ph type="body" idx="1" hasCustomPrompt="1"/>
          </p:nvPr>
        </p:nvSpPr>
        <p:spPr>
          <a:xfrm>
            <a:off x="6218091" y="1447801"/>
            <a:ext cx="5433533" cy="1178442"/>
          </a:xfrm>
          <a:prstGeom prst="rect">
            <a:avLst/>
          </a:prstGeom>
        </p:spPr>
        <p:txBody>
          <a:bodyPr>
            <a:noAutofit/>
          </a:bodyPr>
          <a:lstStyle>
            <a:lvl1pPr marL="0" indent="0">
              <a:buNone/>
              <a:defRPr sz="3999" b="0" cap="none" baseline="0">
                <a:gradFill>
                  <a:gsLst>
                    <a:gs pos="100000">
                      <a:schemeClr val="bg1"/>
                    </a:gs>
                    <a:gs pos="0">
                      <a:schemeClr val="bg1"/>
                    </a:gs>
                  </a:gsLst>
                  <a:lin ang="5400000" scaled="0"/>
                </a:gradFill>
                <a:latin typeface="+mj-lt"/>
              </a:defRPr>
            </a:lvl1pPr>
            <a:lvl2pPr marL="609252" indent="0">
              <a:buNone/>
              <a:defRPr sz="2699" b="1"/>
            </a:lvl2pPr>
            <a:lvl3pPr marL="1218504" indent="0">
              <a:buNone/>
              <a:defRPr sz="2399" b="1"/>
            </a:lvl3pPr>
            <a:lvl4pPr marL="1827756" indent="0">
              <a:buNone/>
              <a:defRPr sz="2099" b="1"/>
            </a:lvl4pPr>
            <a:lvl5pPr marL="2437008" indent="0">
              <a:buNone/>
              <a:defRPr sz="2099" b="1"/>
            </a:lvl5pPr>
            <a:lvl6pPr marL="3046261" indent="0">
              <a:buNone/>
              <a:defRPr sz="2099" b="1"/>
            </a:lvl6pPr>
            <a:lvl7pPr marL="3655512" indent="0">
              <a:buNone/>
              <a:defRPr sz="2099" b="1"/>
            </a:lvl7pPr>
            <a:lvl8pPr marL="4264763" indent="0">
              <a:buNone/>
              <a:defRPr sz="2099" b="1"/>
            </a:lvl8pPr>
            <a:lvl9pPr marL="4874016" indent="0">
              <a:buNone/>
              <a:defRPr sz="2099" b="1"/>
            </a:lvl9pPr>
          </a:lstStyle>
          <a:p>
            <a:pPr lvl="0"/>
            <a:r>
              <a:rPr lang="en-US" dirty="0" smtClean="0"/>
              <a:t>Click to edit Master text styles.</a:t>
            </a:r>
          </a:p>
        </p:txBody>
      </p:sp>
      <p:sp>
        <p:nvSpPr>
          <p:cNvPr id="9" name="Content Placeholder 5"/>
          <p:cNvSpPr>
            <a:spLocks noGrp="1"/>
          </p:cNvSpPr>
          <p:nvPr>
            <p:ph sz="quarter" idx="13"/>
          </p:nvPr>
        </p:nvSpPr>
        <p:spPr>
          <a:xfrm>
            <a:off x="6218091" y="2734985"/>
            <a:ext cx="5444165" cy="609398"/>
          </a:xfrm>
          <a:prstGeom prst="rect">
            <a:avLst/>
          </a:prstGeom>
        </p:spPr>
        <p:txBody>
          <a:bodyPr>
            <a:noAutofit/>
          </a:bodyPr>
          <a:lstStyle>
            <a:lvl1pPr marL="0" indent="0">
              <a:spcBef>
                <a:spcPts val="1200"/>
              </a:spcBef>
              <a:buFont typeface="Arial" pitchFamily="34" charset="0"/>
              <a:buNone/>
              <a:defRPr lang="en-US" sz="1999" kern="1200" spc="0" dirty="0" smtClean="0">
                <a:gradFill>
                  <a:gsLst>
                    <a:gs pos="100000">
                      <a:schemeClr val="bg1"/>
                    </a:gs>
                    <a:gs pos="0">
                      <a:schemeClr val="bg1"/>
                    </a:gs>
                  </a:gsLst>
                  <a:lin ang="5400000" scaled="0"/>
                </a:gradFill>
                <a:latin typeface="+mn-lt"/>
                <a:ea typeface="+mn-ea"/>
                <a:cs typeface="Segoe UI" pitchFamily="34" charset="0"/>
              </a:defRPr>
            </a:lvl1pPr>
            <a:lvl2pPr marL="913878" indent="-380783">
              <a:defRPr lang="en-US" sz="2099" kern="1200" dirty="0" smtClean="0">
                <a:solidFill>
                  <a:schemeClr val="bg2">
                    <a:lumMod val="50000"/>
                  </a:schemeClr>
                </a:solidFill>
                <a:latin typeface="+mn-lt"/>
                <a:ea typeface="+mn-ea"/>
                <a:cs typeface="Arial" pitchFamily="34" charset="0"/>
              </a:defRPr>
            </a:lvl2pPr>
            <a:lvl3pPr marL="913878" indent="-228469">
              <a:defRPr lang="en-US" sz="1899" kern="1200" dirty="0" smtClean="0">
                <a:solidFill>
                  <a:schemeClr val="bg2">
                    <a:lumMod val="50000"/>
                  </a:schemeClr>
                </a:solidFill>
                <a:latin typeface="+mn-lt"/>
                <a:ea typeface="+mn-ea"/>
                <a:cs typeface="Arial" pitchFamily="34" charset="0"/>
              </a:defRPr>
            </a:lvl3pPr>
            <a:lvl4pPr marL="1218504" indent="-228469">
              <a:defRPr lang="en-US" sz="1600" kern="1200" dirty="0" smtClean="0">
                <a:solidFill>
                  <a:schemeClr val="bg2">
                    <a:lumMod val="50000"/>
                  </a:schemeClr>
                </a:solidFill>
                <a:latin typeface="+mn-lt"/>
                <a:ea typeface="+mn-ea"/>
                <a:cs typeface="Arial" pitchFamily="34" charset="0"/>
              </a:defRPr>
            </a:lvl4pPr>
            <a:lvl5pPr marL="1446974" indent="-228469">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1"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4"/>
            <a:ext cx="1738860" cy="815899"/>
          </a:xfrm>
          <a:prstGeom prst="rect">
            <a:avLst/>
          </a:prstGeom>
        </p:spPr>
      </p:pic>
    </p:spTree>
    <p:extLst>
      <p:ext uri="{BB962C8B-B14F-4D97-AF65-F5344CB8AC3E}">
        <p14:creationId xmlns:p14="http://schemas.microsoft.com/office/powerpoint/2010/main" val="4069485077"/>
      </p:ext>
    </p:extLst>
  </p:cSld>
  <p:clrMapOvr>
    <a:masterClrMapping/>
  </p:clrMapOvr>
  <p:timing>
    <p:tnLst>
      <p:par>
        <p:cTn id="1" dur="indefinite" restart="never" nodeType="tmRoot"/>
      </p:par>
    </p:tn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1" y="857250"/>
            <a:ext cx="12188825" cy="51244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marL="0" marR="0" lvl="0" indent="0" algn="ctr" defTabSz="913737" rtl="0" eaLnBrk="1" fontAlgn="base" latinLnBrk="0" hangingPunct="1">
              <a:lnSpc>
                <a:spcPct val="100000"/>
              </a:lnSpc>
              <a:spcBef>
                <a:spcPct val="0"/>
              </a:spcBef>
              <a:spcAft>
                <a:spcPct val="0"/>
              </a:spcAft>
              <a:buClrTx/>
              <a:buSzTx/>
              <a:buFontTx/>
              <a:buNone/>
              <a:tabLst/>
              <a:defRPr/>
            </a:pPr>
            <a:endParaRPr kumimoji="0" lang="en-US" sz="2199"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Content Placeholder 4"/>
          <p:cNvSpPr>
            <a:spLocks noGrp="1"/>
          </p:cNvSpPr>
          <p:nvPr>
            <p:ph sz="quarter" idx="11" hasCustomPrompt="1"/>
          </p:nvPr>
        </p:nvSpPr>
        <p:spPr>
          <a:xfrm>
            <a:off x="520700" y="1358054"/>
            <a:ext cx="11152188" cy="2863073"/>
          </a:xfrm>
          <a:prstGeom prst="rect">
            <a:avLst/>
          </a:prstGeom>
        </p:spPr>
        <p:txBody>
          <a:bodyPr>
            <a:normAutofit/>
          </a:bodyPr>
          <a:lstStyle>
            <a:lvl1pPr marL="0" indent="0">
              <a:lnSpc>
                <a:spcPct val="90000"/>
              </a:lnSpc>
              <a:buNone/>
              <a:defRPr sz="6397">
                <a:gradFill>
                  <a:gsLst>
                    <a:gs pos="100000">
                      <a:schemeClr val="bg1"/>
                    </a:gs>
                    <a:gs pos="0">
                      <a:schemeClr val="bg1"/>
                    </a:gs>
                  </a:gsLst>
                  <a:lin ang="5400000" scaled="0"/>
                </a:gradFill>
                <a:latin typeface="+mj-lt"/>
              </a:defRPr>
            </a:lvl1pPr>
            <a:lvl2pPr>
              <a:defRPr sz="6397">
                <a:solidFill>
                  <a:schemeClr val="tx2"/>
                </a:solidFill>
                <a:latin typeface="+mn-lt"/>
              </a:defRPr>
            </a:lvl2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sp>
        <p:nvSpPr>
          <p:cNvPr id="11" name="Content Placeholder 4"/>
          <p:cNvSpPr>
            <a:spLocks noGrp="1"/>
          </p:cNvSpPr>
          <p:nvPr>
            <p:ph sz="quarter" idx="13"/>
          </p:nvPr>
        </p:nvSpPr>
        <p:spPr>
          <a:xfrm>
            <a:off x="520700" y="4343401"/>
            <a:ext cx="11152188" cy="470747"/>
          </a:xfrm>
          <a:prstGeom prst="rect">
            <a:avLst/>
          </a:prstGeom>
        </p:spPr>
        <p:txBody>
          <a:bodyPr>
            <a:normAutofit/>
          </a:bodyPr>
          <a:lstStyle>
            <a:lvl1pPr marL="0" indent="0">
              <a:lnSpc>
                <a:spcPct val="90000"/>
              </a:lnSpc>
              <a:buNone/>
              <a:defRPr sz="3599">
                <a:gradFill>
                  <a:gsLst>
                    <a:gs pos="100000">
                      <a:schemeClr val="bg1"/>
                    </a:gs>
                    <a:gs pos="0">
                      <a:schemeClr val="bg1"/>
                    </a:gs>
                  </a:gsLst>
                  <a:lin ang="5400000" scaled="0"/>
                </a:gradFill>
                <a:latin typeface="+mj-lt"/>
              </a:defRPr>
            </a:lvl1pPr>
            <a:lvl2pPr>
              <a:defRPr sz="6397">
                <a:solidFill>
                  <a:schemeClr val="tx2"/>
                </a:solidFill>
                <a:latin typeface="+mn-lt"/>
              </a:defRPr>
            </a:lvl2pPr>
          </a:lstStyle>
          <a:p>
            <a:pPr lvl="0"/>
            <a:r>
              <a:rPr lang="en-US" smtClean="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981274297"/>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106179798"/>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857246188"/>
      </p:ext>
    </p:extLst>
  </p:cSld>
  <p:clrMapOvr>
    <a:masterClrMapping/>
  </p:clrMapOvr>
  <p:timing>
    <p:tnLst>
      <p:par>
        <p:cT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55135437"/>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smtClean="0"/>
              <a:t>Slide for Developer Code</a:t>
            </a:r>
            <a:endParaRPr lang="en-US" dirty="0"/>
          </a:p>
        </p:txBody>
      </p:sp>
      <p:sp>
        <p:nvSpPr>
          <p:cNvPr id="3" name="Rectangle 2"/>
          <p:cNvSpPr/>
          <p:nvPr userDrawn="1"/>
        </p:nvSpPr>
        <p:spPr bwMode="hidden">
          <a:xfrm>
            <a:off x="1" y="1155941"/>
            <a:ext cx="12188825"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marL="0" marR="0" lvl="0" indent="0" algn="ctr" defTabSz="913737"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518318" y="1447800"/>
            <a:ext cx="11152188" cy="1988237"/>
          </a:xfrm>
        </p:spPr>
        <p:txBody>
          <a:bodyPr/>
          <a:lstStyle>
            <a:lvl1pPr marL="0" indent="0">
              <a:lnSpc>
                <a:spcPct val="95000"/>
              </a:lnSpc>
              <a:buNone/>
              <a:defRPr sz="3199">
                <a:gradFill>
                  <a:gsLst>
                    <a:gs pos="1250">
                      <a:srgbClr val="000000"/>
                    </a:gs>
                    <a:gs pos="100000">
                      <a:srgbClr val="000000"/>
                    </a:gs>
                  </a:gsLst>
                  <a:lin ang="5400000" scaled="0"/>
                </a:gradFill>
                <a:latin typeface="Consolas" pitchFamily="49" charset="0"/>
                <a:cs typeface="Consolas" pitchFamily="49" charset="0"/>
              </a:defRPr>
            </a:lvl1pPr>
            <a:lvl2pPr marL="339591"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72861"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798196"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29880"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16040088"/>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1"/>
            <a:ext cx="11152188" cy="664797"/>
          </a:xfrm>
        </p:spPr>
        <p:txBody>
          <a:bodyPr/>
          <a:lstStyle>
            <a:lvl1pPr>
              <a:defRPr sz="4799"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3" y="1447799"/>
            <a:ext cx="11149013" cy="2043636"/>
          </a:xfrm>
          <a:prstGeom prst="rect">
            <a:avLst/>
          </a:prstGeom>
        </p:spPr>
        <p:txBody>
          <a:bodyPr/>
          <a:lstStyle>
            <a:lvl1pPr marL="342764" indent="-342764">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401" indent="-28563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038" indent="-28563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2548" indent="-22850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057" indent="-22850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599"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3712051867"/>
      </p:ext>
    </p:extLst>
  </p:cSld>
  <p:clrMapOvr>
    <a:masterClrMapping/>
  </p:clrMapOvr>
  <p:transition>
    <p:fade/>
  </p:transition>
  <p:timing>
    <p:tnLst>
      <p:par>
        <p:cTn id="1" dur="indefinite" restart="never" nodeType="tmRoot"/>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6" y="2980724"/>
            <a:ext cx="7169534" cy="896552"/>
          </a:xfrm>
        </p:spPr>
        <p:txBody>
          <a:bodyPr vert="horz" wrap="square" lIns="182880" tIns="146304" rIns="182880" bIns="146304" rtlCol="0" anchor="ctr">
            <a:noAutofit/>
          </a:bodyPr>
          <a:lstStyle>
            <a:lvl1pPr marL="0" indent="0">
              <a:buFont typeface="Arial" panose="020B0604020202020204" pitchFamily="34" charset="0"/>
              <a:buNone/>
              <a:defRPr lang="en-US" sz="3526" kern="1200" dirty="0" smtClean="0">
                <a:gradFill>
                  <a:gsLst>
                    <a:gs pos="1299">
                      <a:schemeClr val="tx1"/>
                    </a:gs>
                    <a:gs pos="100000">
                      <a:schemeClr val="tx1"/>
                    </a:gs>
                  </a:gsLst>
                  <a:lin ang="5400000" scaled="0"/>
                </a:gradFill>
                <a:latin typeface="+mj-lt"/>
                <a:ea typeface="+mn-ea"/>
                <a:cs typeface="+mn-cs"/>
              </a:defRPr>
            </a:lvl1pPr>
          </a:lstStyle>
          <a:p>
            <a:pPr marL="0" lvl="0" indent="0" algn="l" defTabSz="895619"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69169" y="1505896"/>
            <a:ext cx="3853623"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546305862"/>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cSld name="Course Tit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32266" y="2312128"/>
            <a:ext cx="11122924" cy="1933979"/>
          </a:xfrm>
          <a:prstGeom prst="rect">
            <a:avLst/>
          </a:prstGeom>
        </p:spPr>
        <p:txBody>
          <a:bodyPr anchor="ctr">
            <a:noAutofit/>
          </a:bodyPr>
          <a:lstStyle>
            <a:lvl1pPr algn="l">
              <a:lnSpc>
                <a:spcPct val="90000"/>
              </a:lnSpc>
              <a:defRPr sz="4798" spc="-150" baseline="0">
                <a:solidFill>
                  <a:schemeClr val="bg1">
                    <a:alpha val="99000"/>
                  </a:schemeClr>
                </a:solidFill>
                <a:latin typeface="Segoe UI Light" pitchFamily="34" charset="0"/>
              </a:defRPr>
            </a:lvl1pPr>
          </a:lstStyle>
          <a:p>
            <a:r>
              <a:rPr lang="en-US" dirty="0" smtClean="0"/>
              <a:t>Course Title</a:t>
            </a:r>
            <a:endParaRPr lang="en-US" dirty="0"/>
          </a:p>
        </p:txBody>
      </p:sp>
      <p:sp>
        <p:nvSpPr>
          <p:cNvPr id="6" name="Subtitle 2"/>
          <p:cNvSpPr>
            <a:spLocks noGrp="1"/>
          </p:cNvSpPr>
          <p:nvPr>
            <p:ph type="subTitle" idx="1" hasCustomPrompt="1"/>
          </p:nvPr>
        </p:nvSpPr>
        <p:spPr>
          <a:xfrm>
            <a:off x="532265" y="4735774"/>
            <a:ext cx="6147660" cy="1878780"/>
          </a:xfrm>
          <a:prstGeom prst="rect">
            <a:avLst/>
          </a:prstGeom>
        </p:spPr>
        <p:txBody>
          <a:bodyPr>
            <a:noAutofit/>
          </a:bodyPr>
          <a:lstStyle>
            <a:lvl1pPr marL="0" indent="0" algn="l">
              <a:lnSpc>
                <a:spcPct val="90000"/>
              </a:lnSpc>
              <a:spcBef>
                <a:spcPts val="0"/>
              </a:spcBef>
              <a:buNone/>
              <a:defRPr sz="2398" b="1" cap="none" baseline="0">
                <a:solidFill>
                  <a:schemeClr val="bg1">
                    <a:lumMod val="95000"/>
                    <a:alpha val="99000"/>
                  </a:schemeClr>
                </a:solidFill>
                <a:latin typeface="Segoe UI Light" pitchFamily="34" charset="0"/>
              </a:defRPr>
            </a:lvl1pPr>
            <a:lvl2pPr marL="456820" indent="0" algn="ctr">
              <a:buNone/>
              <a:defRPr>
                <a:solidFill>
                  <a:schemeClr val="tx1">
                    <a:tint val="75000"/>
                  </a:schemeClr>
                </a:solidFill>
              </a:defRPr>
            </a:lvl2pPr>
            <a:lvl3pPr marL="913639" indent="0" algn="ctr">
              <a:buNone/>
              <a:defRPr>
                <a:solidFill>
                  <a:schemeClr val="tx1">
                    <a:tint val="75000"/>
                  </a:schemeClr>
                </a:solidFill>
              </a:defRPr>
            </a:lvl3pPr>
            <a:lvl4pPr marL="1370459" indent="0" algn="ctr">
              <a:buNone/>
              <a:defRPr>
                <a:solidFill>
                  <a:schemeClr val="tx1">
                    <a:tint val="75000"/>
                  </a:schemeClr>
                </a:solidFill>
              </a:defRPr>
            </a:lvl4pPr>
            <a:lvl5pPr marL="1827279" indent="0" algn="ctr">
              <a:buNone/>
              <a:defRPr>
                <a:solidFill>
                  <a:schemeClr val="tx1">
                    <a:tint val="75000"/>
                  </a:schemeClr>
                </a:solidFill>
              </a:defRPr>
            </a:lvl5pPr>
            <a:lvl6pPr marL="2284100" indent="0" algn="ctr">
              <a:buNone/>
              <a:defRPr>
                <a:solidFill>
                  <a:schemeClr val="tx1">
                    <a:tint val="75000"/>
                  </a:schemeClr>
                </a:solidFill>
              </a:defRPr>
            </a:lvl6pPr>
            <a:lvl7pPr marL="2740917" indent="0" algn="ctr">
              <a:buNone/>
              <a:defRPr>
                <a:solidFill>
                  <a:schemeClr val="tx1">
                    <a:tint val="75000"/>
                  </a:schemeClr>
                </a:solidFill>
              </a:defRPr>
            </a:lvl7pPr>
            <a:lvl8pPr marL="3197737" indent="0" algn="ctr">
              <a:buNone/>
              <a:defRPr>
                <a:solidFill>
                  <a:schemeClr val="tx1">
                    <a:tint val="75000"/>
                  </a:schemeClr>
                </a:solidFill>
              </a:defRPr>
            </a:lvl8pPr>
            <a:lvl9pPr marL="3654557" indent="0" algn="ctr">
              <a:buNone/>
              <a:defRPr>
                <a:solidFill>
                  <a:schemeClr val="tx1">
                    <a:tint val="75000"/>
                  </a:schemeClr>
                </a:solidFill>
              </a:defRPr>
            </a:lvl9pPr>
          </a:lstStyle>
          <a:p>
            <a:r>
              <a:rPr lang="en-US" dirty="0" smtClean="0"/>
              <a:t>Subtitle</a:t>
            </a:r>
            <a:endParaRPr lang="en-US" dirty="0"/>
          </a:p>
        </p:txBody>
      </p:sp>
    </p:spTree>
    <p:extLst>
      <p:ext uri="{BB962C8B-B14F-4D97-AF65-F5344CB8AC3E}">
        <p14:creationId xmlns:p14="http://schemas.microsoft.com/office/powerpoint/2010/main" val="2941429411"/>
      </p:ext>
    </p:extLst>
  </p:cSld>
  <p:clrMapOvr>
    <a:masterClrMapping/>
  </p:clrMapOvr>
  <p:transition>
    <p:fade/>
  </p:transition>
  <p:timing>
    <p:tnLst>
      <p:par>
        <p:cTn id="1" dur="indefinite" restart="never" nodeType="tmRoot"/>
      </p:par>
    </p:tnLst>
  </p:timing>
  <p:hf hdr="0"/>
</p:sldLayout>
</file>

<file path=ppt/slideLayouts/slideLayout115.xml><?xml version="1.0" encoding="utf-8"?>
<p:sldLayout xmlns:a="http://schemas.openxmlformats.org/drawingml/2006/main" xmlns:r="http://schemas.openxmlformats.org/officeDocument/2006/relationships" xmlns:p="http://schemas.openxmlformats.org/presentationml/2006/main" userDrawn="1">
  <p:cSld name="1_Blank Accent Color 3">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665706"/>
      </p:ext>
    </p:extLst>
  </p:cSld>
  <p:clrMapOvr>
    <a:masterClrMapping/>
  </p:clrMapOvr>
  <p:transition>
    <p:fade/>
  </p:transition>
  <p:timing>
    <p:tnLst>
      <p:par>
        <p:cTn id="1" dur="indefinite" restart="never" nodeType="tmRoot"/>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3818" rtl="0" eaLnBrk="1" latinLnBrk="0" hangingPunct="1">
              <a:lnSpc>
                <a:spcPct val="90000"/>
              </a:lnSpc>
              <a:spcBef>
                <a:spcPct val="0"/>
              </a:spcBef>
              <a:buNone/>
              <a:defRPr lang="en-US" sz="8622" b="0" kern="1200" cap="none" spc="-98"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2992577441"/>
      </p:ext>
    </p:extLst>
  </p:cSld>
  <p:clrMapOvr>
    <a:masterClrMapping/>
  </p:clrMapOvr>
  <p:transition>
    <p:fade/>
  </p:transition>
  <p:timing>
    <p:tnLst>
      <p:par>
        <p:cTn id="1" dur="indefinite" restart="never" nodeType="tmRoot"/>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userDrawn="1">
  <p:cSld name="2_Title &amp; Non-bulleted tex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511445389"/>
      </p:ext>
    </p:extLst>
  </p:cSld>
  <p:clrMapOvr>
    <a:masterClrMapping/>
  </p:clrMapOvr>
  <p:transition>
    <p:fade/>
  </p:transition>
  <p:timing>
    <p:tnLst>
      <p:par>
        <p:cTn id="1" dur="indefinite" restart="never" nodeType="tmRoot"/>
      </p:par>
    </p:tn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p:cSld name="Microsoft Slide">
    <p:bg>
      <p:bgPr>
        <a:solidFill>
          <a:srgbClr val="4668C5"/>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val="0"/>
              </a:ext>
            </a:extLst>
          </a:blip>
          <a:srcRect l="9719"/>
          <a:stretch/>
        </p:blipFill>
        <p:spPr>
          <a:xfrm>
            <a:off x="512763" y="2922747"/>
            <a:ext cx="5767719" cy="2350013"/>
          </a:xfrm>
          <a:prstGeom prst="rect">
            <a:avLst/>
          </a:prstGeom>
        </p:spPr>
      </p:pic>
      <p:sp>
        <p:nvSpPr>
          <p:cNvPr id="9" name="Rectangle 2"/>
          <p:cNvSpPr>
            <a:spLocks noChangeArrowheads="1"/>
          </p:cNvSpPr>
          <p:nvPr userDrawn="1"/>
        </p:nvSpPr>
        <p:spPr bwMode="auto">
          <a:xfrm>
            <a:off x="530087" y="5960743"/>
            <a:ext cx="11078818" cy="751488"/>
          </a:xfrm>
          <a:prstGeom prst="rect">
            <a:avLst/>
          </a:prstGeom>
          <a:noFill/>
          <a:ln w="9525">
            <a:noFill/>
            <a:miter lim="800000"/>
            <a:headEnd/>
            <a:tailEnd/>
          </a:ln>
        </p:spPr>
        <p:txBody>
          <a:bodyPr wrap="square">
            <a:spAutoFit/>
          </a:bodyPr>
          <a:lstStyle/>
          <a:p>
            <a:pPr marL="0" marR="0" lvl="1" indent="0" algn="l" defTabSz="913364"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lumMod val="85000"/>
                  </a:prstClr>
                </a:solidFill>
                <a:effectLst/>
                <a:uLnTx/>
                <a:uFillTx/>
                <a:latin typeface="Calibri"/>
                <a:ea typeface="+mn-ea"/>
                <a:cs typeface="+mn-cs"/>
              </a:rPr>
              <a:t>©2013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319392772"/>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323755958"/>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5"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0"/>
            <a:ext cx="5232401"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235027995"/>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0"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692672228"/>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5967413" y="0"/>
            <a:ext cx="6221411"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795969827"/>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0" y="857250"/>
            <a:ext cx="12188825" cy="51244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20700" y="1358053"/>
            <a:ext cx="11152188" cy="2863073"/>
          </a:xfrm>
          <a:prstGeom prst="rect">
            <a:avLst/>
          </a:prstGeom>
        </p:spPr>
        <p:txBody>
          <a:bodyPr>
            <a:normAutofit/>
          </a:bodyPr>
          <a:lstStyle>
            <a:lvl1pPr marL="0" indent="0">
              <a:lnSpc>
                <a:spcPct val="90000"/>
              </a:lnSpc>
              <a:buNone/>
              <a:defRPr sz="64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
        <p:nvSpPr>
          <p:cNvPr id="11" name="Content Placeholder 4"/>
          <p:cNvSpPr>
            <a:spLocks noGrp="1"/>
          </p:cNvSpPr>
          <p:nvPr>
            <p:ph sz="quarter" idx="13"/>
          </p:nvPr>
        </p:nvSpPr>
        <p:spPr>
          <a:xfrm>
            <a:off x="520700" y="4343400"/>
            <a:ext cx="11152188" cy="470747"/>
          </a:xfrm>
          <a:prstGeom prst="rect">
            <a:avLst/>
          </a:prstGeom>
        </p:spPr>
        <p:txBody>
          <a:bodyPr>
            <a:normAutofit/>
          </a:bodyPr>
          <a:lstStyle>
            <a:lvl1pPr marL="0" indent="0">
              <a:lnSpc>
                <a:spcPct val="90000"/>
              </a:lnSpc>
              <a:buNone/>
              <a:defRPr sz="36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smtClean="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54261548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smtClean="0"/>
              <a:t>Slide for Developer Code</a:t>
            </a:r>
            <a:endParaRPr lang="en-US" dirty="0"/>
          </a:p>
        </p:txBody>
      </p:sp>
      <p:sp>
        <p:nvSpPr>
          <p:cNvPr id="3" name="Rectangle 2"/>
          <p:cNvSpPr/>
          <p:nvPr userDrawn="1"/>
        </p:nvSpPr>
        <p:spPr bwMode="hidden">
          <a:xfrm>
            <a:off x="0" y="1155940"/>
            <a:ext cx="12188825"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318" y="1447800"/>
            <a:ext cx="11152188" cy="1988237"/>
          </a:xfrm>
        </p:spPr>
        <p:txBody>
          <a:bodyPr/>
          <a:lstStyle>
            <a:lvl1pPr marL="0" indent="0">
              <a:lnSpc>
                <a:spcPct val="95000"/>
              </a:lnSpc>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p:spPr>
        <p:txBody>
          <a:bodyPr anchor="b" anchorCtr="0"/>
          <a:lstStyle>
            <a:lvl1pPr>
              <a:defRPr sz="8800" spc="-300"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065750825"/>
      </p:ext>
    </p:extLst>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0"/>
            <a:ext cx="11152188"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2" y="1447799"/>
            <a:ext cx="11149013"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3530996961"/>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232756" y="157943"/>
            <a:ext cx="11722682" cy="1205345"/>
          </a:xfrm>
          <a:prstGeom prst="rect">
            <a:avLst/>
          </a:prstGeom>
        </p:spPr>
        <p:txBody>
          <a:bodyPr/>
          <a:lstStyle>
            <a:lvl1pPr>
              <a:defRPr sz="3999">
                <a:solidFill>
                  <a:srgbClr val="002050"/>
                </a:solidFill>
                <a:latin typeface="Segoe UI Light" pitchFamily="34" charset="0"/>
              </a:defRPr>
            </a:lvl1pPr>
          </a:lstStyle>
          <a:p>
            <a:r>
              <a:rPr lang="en-US" dirty="0" smtClean="0"/>
              <a:t>Click to edit Master title style</a:t>
            </a:r>
            <a:endParaRPr lang="en-US" dirty="0"/>
          </a:p>
        </p:txBody>
      </p:sp>
      <p:sp>
        <p:nvSpPr>
          <p:cNvPr id="4" name="Content Placeholder 3"/>
          <p:cNvSpPr>
            <a:spLocks noGrp="1"/>
          </p:cNvSpPr>
          <p:nvPr>
            <p:ph sz="quarter" idx="10"/>
          </p:nvPr>
        </p:nvSpPr>
        <p:spPr>
          <a:xfrm>
            <a:off x="436563" y="1487489"/>
            <a:ext cx="11533187" cy="5159375"/>
          </a:xfrm>
          <a:prstGeom prst="rect">
            <a:avLst/>
          </a:prstGeom>
        </p:spPr>
        <p:txBody>
          <a:bodyPr/>
          <a:lstStyle>
            <a:lvl1pPr marL="342764" indent="-342764">
              <a:lnSpc>
                <a:spcPct val="100000"/>
              </a:lnSpc>
              <a:spcBef>
                <a:spcPts val="1799"/>
              </a:spcBef>
              <a:buClr>
                <a:schemeClr val="accent1"/>
              </a:buClr>
              <a:buSzPct val="100000"/>
              <a:buFont typeface="Arial" pitchFamily="34" charset="0"/>
              <a:buChar char="•"/>
              <a:defRPr sz="3199">
                <a:solidFill>
                  <a:srgbClr val="002050">
                    <a:alpha val="99000"/>
                  </a:srgbClr>
                </a:solidFill>
                <a:latin typeface="Segoe UI Light" panose="020B0502040204020203" pitchFamily="34" charset="0"/>
                <a:cs typeface="Segoe UI Light" panose="020B0502040204020203" pitchFamily="34" charset="0"/>
              </a:defRPr>
            </a:lvl1pPr>
            <a:lvl2pPr marL="807718" indent="-344351">
              <a:lnSpc>
                <a:spcPct val="100000"/>
              </a:lnSpc>
              <a:spcBef>
                <a:spcPts val="400"/>
              </a:spcBef>
              <a:spcAft>
                <a:spcPts val="400"/>
              </a:spcAft>
              <a:buClr>
                <a:schemeClr val="tx1">
                  <a:lumMod val="75000"/>
                  <a:lumOff val="25000"/>
                </a:schemeClr>
              </a:buClr>
              <a:buSzPct val="85000"/>
              <a:buFont typeface="Segoe UI" pitchFamily="34" charset="0"/>
              <a:buChar char="–"/>
              <a:defRPr sz="2799">
                <a:solidFill>
                  <a:schemeClr val="tx1">
                    <a:alpha val="99000"/>
                  </a:schemeClr>
                </a:solidFill>
                <a:latin typeface="Segoe UI Light" panose="020B0502040204020203" pitchFamily="34" charset="0"/>
                <a:cs typeface="Segoe UI Light" panose="020B0502040204020203" pitchFamily="34" charset="0"/>
              </a:defRPr>
            </a:lvl2pPr>
            <a:lvl3pPr marL="1198088" indent="-342764">
              <a:lnSpc>
                <a:spcPct val="100000"/>
              </a:lnSpc>
              <a:spcBef>
                <a:spcPts val="200"/>
              </a:spcBef>
              <a:spcAft>
                <a:spcPts val="200"/>
              </a:spcAft>
              <a:buClr>
                <a:schemeClr val="tx1">
                  <a:lumMod val="75000"/>
                  <a:lumOff val="25000"/>
                </a:schemeClr>
              </a:buClr>
              <a:buSzPct val="85000"/>
              <a:buFont typeface="Courier New" pitchFamily="49" charset="0"/>
              <a:buChar char="o"/>
              <a:defRPr sz="1799">
                <a:solidFill>
                  <a:schemeClr val="tx1">
                    <a:alpha val="99000"/>
                  </a:schemeClr>
                </a:solidFill>
                <a:latin typeface="Segoe UI Light" panose="020B0502040204020203" pitchFamily="34" charset="0"/>
                <a:cs typeface="Segoe UI Light" panose="020B0502040204020203" pitchFamily="34" charset="0"/>
              </a:defRPr>
            </a:lvl3pPr>
            <a:lvl4pPr>
              <a:defRPr sz="1999"/>
            </a:lvl4pPr>
            <a:lvl5pPr>
              <a:defRPr sz="1999"/>
            </a:lvl5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1835484343"/>
      </p:ext>
    </p:extLst>
  </p:cSld>
  <p:clrMapOvr>
    <a:masterClrMapping/>
  </p:clrMapOvr>
  <p:transition>
    <p:fade/>
  </p:transition>
  <p:timing>
    <p:tnLst>
      <p:par>
        <p:cTn id="1" dur="indefinite" restart="never" nodeType="tmRoot"/>
      </p:par>
    </p:tnLst>
  </p:timing>
  <p:hf hdr="0"/>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Course Tit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32265" y="2312127"/>
            <a:ext cx="11122924" cy="1933979"/>
          </a:xfrm>
          <a:prstGeom prst="rect">
            <a:avLst/>
          </a:prstGeom>
        </p:spPr>
        <p:txBody>
          <a:bodyPr anchor="ctr">
            <a:noAutofit/>
          </a:bodyPr>
          <a:lstStyle>
            <a:lvl1pPr algn="l">
              <a:lnSpc>
                <a:spcPct val="90000"/>
              </a:lnSpc>
              <a:defRPr sz="4799" spc="-150" baseline="0">
                <a:solidFill>
                  <a:schemeClr val="bg1">
                    <a:alpha val="99000"/>
                  </a:schemeClr>
                </a:solidFill>
                <a:latin typeface="Segoe UI Light" pitchFamily="34" charset="0"/>
              </a:defRPr>
            </a:lvl1pPr>
          </a:lstStyle>
          <a:p>
            <a:r>
              <a:rPr lang="en-US" dirty="0" smtClean="0"/>
              <a:t>Course Title</a:t>
            </a:r>
            <a:endParaRPr lang="en-US" dirty="0"/>
          </a:p>
        </p:txBody>
      </p:sp>
      <p:sp>
        <p:nvSpPr>
          <p:cNvPr id="6" name="Subtitle 2"/>
          <p:cNvSpPr>
            <a:spLocks noGrp="1"/>
          </p:cNvSpPr>
          <p:nvPr>
            <p:ph type="subTitle" idx="1" hasCustomPrompt="1"/>
          </p:nvPr>
        </p:nvSpPr>
        <p:spPr>
          <a:xfrm>
            <a:off x="532265" y="4735774"/>
            <a:ext cx="6147660" cy="1878780"/>
          </a:xfrm>
          <a:prstGeom prst="rect">
            <a:avLst/>
          </a:prstGeom>
        </p:spPr>
        <p:txBody>
          <a:bodyPr>
            <a:noAutofit/>
          </a:bodyPr>
          <a:lstStyle>
            <a:lvl1pPr marL="0" indent="0" algn="l">
              <a:lnSpc>
                <a:spcPct val="90000"/>
              </a:lnSpc>
              <a:spcBef>
                <a:spcPts val="0"/>
              </a:spcBef>
              <a:buNone/>
              <a:defRPr sz="2399" b="1" cap="none" baseline="0">
                <a:solidFill>
                  <a:schemeClr val="bg1">
                    <a:lumMod val="95000"/>
                    <a:alpha val="99000"/>
                  </a:schemeClr>
                </a:solidFill>
                <a:latin typeface="Segoe UI Light" pitchFamily="34" charset="0"/>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dirty="0" smtClean="0"/>
              <a:t>Subtitle</a:t>
            </a:r>
            <a:endParaRPr lang="en-US" dirty="0"/>
          </a:p>
        </p:txBody>
      </p:sp>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r="10607"/>
          <a:stretch/>
        </p:blipFill>
        <p:spPr>
          <a:xfrm>
            <a:off x="10027609" y="189731"/>
            <a:ext cx="2028214" cy="907550"/>
          </a:xfrm>
          <a:prstGeom prst="rect">
            <a:avLst/>
          </a:prstGeom>
        </p:spPr>
      </p:pic>
    </p:spTree>
    <p:extLst>
      <p:ext uri="{BB962C8B-B14F-4D97-AF65-F5344CB8AC3E}">
        <p14:creationId xmlns:p14="http://schemas.microsoft.com/office/powerpoint/2010/main" val="1425019903"/>
      </p:ext>
    </p:extLst>
  </p:cSld>
  <p:clrMapOvr>
    <a:masterClrMapping/>
  </p:clrMapOvr>
  <p:transition>
    <p:fade/>
  </p:transition>
  <p:timing>
    <p:tnLst>
      <p:par>
        <p:cTn id="1" dur="indefinite" restart="never" nodeType="tmRoot"/>
      </p:par>
    </p:tnLst>
  </p:timing>
  <p:hf hdr="0"/>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1_Demo Slide">
    <p:bg>
      <p:bgPr>
        <a:solidFill>
          <a:srgbClr val="007233"/>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15636" y="4771506"/>
            <a:ext cx="10484896" cy="1604356"/>
          </a:xfrm>
          <a:prstGeom prst="rect">
            <a:avLst/>
          </a:prstGeom>
        </p:spPr>
        <p:txBody>
          <a:bodyPr anchor="ctr">
            <a:noAutofit/>
          </a:bodyPr>
          <a:lstStyle>
            <a:lvl1pPr marL="0" marR="0" indent="0" algn="l" defTabSz="914001" rtl="0" eaLnBrk="1" fontAlgn="auto" latinLnBrk="0" hangingPunct="1">
              <a:lnSpc>
                <a:spcPct val="90000"/>
              </a:lnSpc>
              <a:spcBef>
                <a:spcPts val="0"/>
              </a:spcBef>
              <a:spcAft>
                <a:spcPts val="0"/>
              </a:spcAft>
              <a:buClr>
                <a:srgbClr val="00DCFF"/>
              </a:buClr>
              <a:buSzPct val="90000"/>
              <a:buFont typeface="Arial" pitchFamily="34" charset="0"/>
              <a:buNone/>
              <a:tabLst/>
              <a:defRPr sz="2799" b="1" cap="all" baseline="0">
                <a:solidFill>
                  <a:schemeClr val="bg1">
                    <a:alpha val="99000"/>
                  </a:schemeClr>
                </a:solidFill>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b="0" dirty="0" smtClean="0"/>
              <a:t>{Sample Code Location e.g., Codeshow.codeplex.com} </a:t>
            </a:r>
          </a:p>
          <a:p>
            <a:r>
              <a:rPr lang="en-US" dirty="0" smtClean="0"/>
              <a:t>(</a:t>
            </a:r>
            <a:r>
              <a:rPr lang="en-US" dirty="0" err="1" smtClean="0"/>
              <a:t>dEMO</a:t>
            </a:r>
            <a:r>
              <a:rPr lang="en-US" dirty="0" smtClean="0"/>
              <a:t> NAME)</a:t>
            </a:r>
            <a:endParaRPr lang="en-US" dirty="0"/>
          </a:p>
        </p:txBody>
      </p:sp>
      <p:sp>
        <p:nvSpPr>
          <p:cNvPr id="10" name="Text Placeholder 9"/>
          <p:cNvSpPr>
            <a:spLocks noGrp="1"/>
          </p:cNvSpPr>
          <p:nvPr>
            <p:ph type="body" sz="quarter" idx="10" hasCustomPrompt="1"/>
          </p:nvPr>
        </p:nvSpPr>
        <p:spPr>
          <a:xfrm>
            <a:off x="415636" y="3117272"/>
            <a:ext cx="10720676" cy="1383983"/>
          </a:xfrm>
          <a:prstGeom prst="rect">
            <a:avLst/>
          </a:prstGeom>
        </p:spPr>
        <p:txBody>
          <a:bodyPr anchor="ctr"/>
          <a:lstStyle>
            <a:lvl1pPr algn="l">
              <a:defRPr sz="7197" baseline="0">
                <a:solidFill>
                  <a:schemeClr val="bg1">
                    <a:alpha val="99000"/>
                  </a:schemeClr>
                </a:solidFill>
                <a:latin typeface="Segoe UI Light" panose="020B0502040204020203" pitchFamily="34" charset="0"/>
                <a:cs typeface="Segoe UI Light" panose="020B0502040204020203" pitchFamily="34" charset="0"/>
              </a:defRPr>
            </a:lvl1pPr>
            <a:lvl2pPr>
              <a:defRPr sz="5997">
                <a:solidFill>
                  <a:schemeClr val="bg1">
                    <a:alpha val="99000"/>
                  </a:schemeClr>
                </a:solidFill>
                <a:latin typeface="+mj-lt"/>
              </a:defRPr>
            </a:lvl2pPr>
            <a:lvl3pPr>
              <a:defRPr sz="5997">
                <a:solidFill>
                  <a:schemeClr val="bg1">
                    <a:alpha val="99000"/>
                  </a:schemeClr>
                </a:solidFill>
                <a:latin typeface="+mj-lt"/>
              </a:defRPr>
            </a:lvl3pPr>
            <a:lvl4pPr>
              <a:defRPr sz="5997">
                <a:solidFill>
                  <a:schemeClr val="bg1">
                    <a:alpha val="99000"/>
                  </a:schemeClr>
                </a:solidFill>
                <a:latin typeface="+mj-lt"/>
              </a:defRPr>
            </a:lvl4pPr>
            <a:lvl5pPr>
              <a:defRPr sz="5997">
                <a:solidFill>
                  <a:schemeClr val="bg1">
                    <a:alpha val="99000"/>
                  </a:schemeClr>
                </a:solidFill>
                <a:latin typeface="+mj-lt"/>
              </a:defRPr>
            </a:lvl5pPr>
          </a:lstStyle>
          <a:p>
            <a:pPr lvl="0"/>
            <a:r>
              <a:rPr lang="en-US" dirty="0" smtClean="0"/>
              <a:t>demo</a:t>
            </a:r>
            <a:endParaRPr lang="en-US" dirty="0"/>
          </a:p>
        </p:txBody>
      </p:sp>
    </p:spTree>
    <p:extLst>
      <p:ext uri="{BB962C8B-B14F-4D97-AF65-F5344CB8AC3E}">
        <p14:creationId xmlns:p14="http://schemas.microsoft.com/office/powerpoint/2010/main" val="803327927"/>
      </p:ext>
    </p:extLst>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Modu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45911" y="3775166"/>
            <a:ext cx="11354938" cy="1933979"/>
          </a:xfrm>
          <a:prstGeom prst="rect">
            <a:avLst/>
          </a:prstGeom>
        </p:spPr>
        <p:txBody>
          <a:bodyPr anchor="t" anchorCtr="0">
            <a:noAutofit/>
          </a:bodyPr>
          <a:lstStyle>
            <a:lvl1pPr algn="l">
              <a:lnSpc>
                <a:spcPct val="90000"/>
              </a:lnSpc>
              <a:defRPr sz="4799" spc="-150" baseline="0">
                <a:solidFill>
                  <a:schemeClr val="bg1">
                    <a:alpha val="99000"/>
                  </a:schemeClr>
                </a:solidFill>
                <a:latin typeface="Segoe UI Light" pitchFamily="34" charset="0"/>
              </a:defRPr>
            </a:lvl1pPr>
          </a:lstStyle>
          <a:p>
            <a:r>
              <a:rPr lang="en-US" dirty="0" smtClean="0"/>
              <a:t>Module or Section transition style</a:t>
            </a:r>
            <a:endParaRPr lang="en-US" dirty="0"/>
          </a:p>
        </p:txBody>
      </p:sp>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r="10607"/>
          <a:stretch/>
        </p:blipFill>
        <p:spPr>
          <a:xfrm>
            <a:off x="10027609" y="189731"/>
            <a:ext cx="2028214" cy="907550"/>
          </a:xfrm>
          <a:prstGeom prst="rect">
            <a:avLst/>
          </a:prstGeom>
        </p:spPr>
      </p:pic>
      <p:sp>
        <p:nvSpPr>
          <p:cNvPr id="9" name="Subtitle 2"/>
          <p:cNvSpPr>
            <a:spLocks noGrp="1"/>
          </p:cNvSpPr>
          <p:nvPr>
            <p:ph type="subTitle" idx="1" hasCustomPrompt="1"/>
          </p:nvPr>
        </p:nvSpPr>
        <p:spPr>
          <a:xfrm>
            <a:off x="545911" y="2942705"/>
            <a:ext cx="11354938" cy="748146"/>
          </a:xfrm>
          <a:prstGeom prst="rect">
            <a:avLst/>
          </a:prstGeom>
        </p:spPr>
        <p:txBody>
          <a:bodyPr>
            <a:noAutofit/>
          </a:bodyPr>
          <a:lstStyle>
            <a:lvl1pPr marL="0" indent="0" algn="l">
              <a:lnSpc>
                <a:spcPct val="90000"/>
              </a:lnSpc>
              <a:spcBef>
                <a:spcPts val="0"/>
              </a:spcBef>
              <a:buNone/>
              <a:defRPr sz="2399" b="0" cap="none" baseline="0">
                <a:solidFill>
                  <a:schemeClr val="bg1">
                    <a:alpha val="99000"/>
                  </a:schemeClr>
                </a:solidFill>
                <a:latin typeface="Segoe UI Light" pitchFamily="34" charset="0"/>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dirty="0" smtClean="0"/>
              <a:t>Course Title Style</a:t>
            </a:r>
            <a:endParaRPr lang="en-US" dirty="0"/>
          </a:p>
        </p:txBody>
      </p:sp>
    </p:spTree>
    <p:extLst>
      <p:ext uri="{BB962C8B-B14F-4D97-AF65-F5344CB8AC3E}">
        <p14:creationId xmlns:p14="http://schemas.microsoft.com/office/powerpoint/2010/main" val="1893216813"/>
      </p:ext>
    </p:extLst>
  </p:cSld>
  <p:clrMapOvr>
    <a:masterClrMapping/>
  </p:clrMapOvr>
  <p:transition>
    <p:fade/>
  </p:transition>
  <p:timing>
    <p:tnLst>
      <p:par>
        <p:cTn id="1" dur="indefinite" restart="never" nodeType="tmRoot"/>
      </p:par>
    </p:tnLst>
  </p:timing>
  <p:hf hdr="0"/>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6" y="2980724"/>
            <a:ext cx="7169534" cy="896552"/>
          </a:xfrm>
        </p:spPr>
        <p:txBody>
          <a:bodyPr vert="horz" wrap="square" lIns="182880" tIns="146304" rIns="182880" bIns="146304" rtlCol="0" anchor="ctr">
            <a:noAutofit/>
          </a:bodyPr>
          <a:lstStyle>
            <a:lvl1pPr marL="0" indent="0">
              <a:buFont typeface="Arial" panose="020B0604020202020204" pitchFamily="34" charset="0"/>
              <a:buNone/>
              <a:defRPr lang="en-US" sz="3528" kern="1200" dirty="0" smtClean="0">
                <a:gradFill>
                  <a:gsLst>
                    <a:gs pos="1299">
                      <a:schemeClr val="tx1"/>
                    </a:gs>
                    <a:gs pos="100000">
                      <a:schemeClr val="tx1"/>
                    </a:gs>
                  </a:gsLst>
                  <a:lin ang="5400000" scaled="0"/>
                </a:gradFill>
                <a:latin typeface="+mj-lt"/>
                <a:ea typeface="+mn-ea"/>
                <a:cs typeface="+mn-cs"/>
              </a:defRPr>
            </a:lvl1pPr>
          </a:lstStyle>
          <a:p>
            <a:pPr marL="0" lvl="0" indent="0" algn="l" defTabSz="895974"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69169" y="1505896"/>
            <a:ext cx="3853623"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1358094224"/>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169" y="1189178"/>
            <a:ext cx="11650488" cy="1985641"/>
          </a:xfrm>
        </p:spPr>
        <p:txBody>
          <a:bodyPr/>
          <a:lstStyle>
            <a:lvl1pPr marL="0" indent="0">
              <a:buNone/>
              <a:defRPr>
                <a:gradFill>
                  <a:gsLst>
                    <a:gs pos="1250">
                      <a:schemeClr val="tx2">
                        <a:lumMod val="40000"/>
                        <a:lumOff val="60000"/>
                      </a:schemeClr>
                    </a:gs>
                    <a:gs pos="99000">
                      <a:schemeClr val="tx2">
                        <a:lumMod val="40000"/>
                        <a:lumOff val="60000"/>
                      </a:schemeClr>
                    </a:gs>
                  </a:gsLst>
                  <a:lin ang="5400000" scaled="0"/>
                </a:gradFill>
              </a:defRPr>
            </a:lvl1pPr>
            <a:lvl2pPr marL="0" indent="0">
              <a:buFontTx/>
              <a:buNone/>
              <a:defRPr sz="1600"/>
            </a:lvl2pPr>
            <a:lvl3pPr marL="188252" indent="0">
              <a:buNone/>
              <a:defRPr/>
            </a:lvl3pPr>
            <a:lvl4pPr marL="376504" indent="0">
              <a:buNone/>
              <a:defRPr/>
            </a:lvl4pPr>
            <a:lvl5pPr marL="564756"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381073058"/>
      </p:ext>
    </p:extLst>
  </p:cSld>
  <p:clrMapOvr>
    <a:masterClrMapping/>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ivider Slide Orang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2742735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ivider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12596783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ivider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58707608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600" kern="1200" spc="-70" baseline="0" dirty="0">
                <a:gradFill>
                  <a:gsLst>
                    <a:gs pos="2083">
                      <a:schemeClr val="bg2"/>
                    </a:gs>
                    <a:gs pos="99000">
                      <a:schemeClr val="bg2"/>
                    </a:gs>
                  </a:gsLst>
                  <a:lin ang="5400000" scaled="0"/>
                </a:gra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138" y="2739678"/>
            <a:ext cx="10245725"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138" y="1447800"/>
            <a:ext cx="10237787" cy="914096"/>
          </a:xfrm>
        </p:spPr>
        <p:txBody>
          <a:bodyPr wrap="square" anchor="b">
            <a:noAutofit/>
          </a:bodyPr>
          <a:lstStyle>
            <a:lvl1pPr marL="0" indent="0">
              <a:buNone/>
              <a:defRPr sz="6600" spc="-150"/>
            </a:lvl1pPr>
          </a:lstStyle>
          <a:p>
            <a:pPr lvl="0"/>
            <a:r>
              <a:rPr lang="en-US" smtClean="0"/>
              <a:t>Click to edit Master text styles</a:t>
            </a:r>
          </a:p>
        </p:txBody>
      </p:sp>
    </p:spTree>
    <p:extLst>
      <p:ext uri="{BB962C8B-B14F-4D97-AF65-F5344CB8AC3E}">
        <p14:creationId xmlns:p14="http://schemas.microsoft.com/office/powerpoint/2010/main" val="26015579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ivider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1677948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Punchy Slide Orang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998230128"/>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Punchy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74874795"/>
      </p:ext>
    </p:extLst>
  </p:cSld>
  <p:clrMapOvr>
    <a:masterClrMapping/>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Punchy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1071124730"/>
      </p:ext>
    </p:extLst>
  </p:cSld>
  <p:clrMapOvr>
    <a:masterClrMapping/>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Punchy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609594423"/>
      </p:ext>
    </p:extLst>
  </p:cSld>
  <p:clrMapOvr>
    <a:masterClrMapping/>
  </p:clrMapOvr>
  <p:transition>
    <p:fade/>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nk Slide Orange">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6880358"/>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nk Slide Green">
    <p:bg>
      <p:bgPr>
        <a:solidFill>
          <a:srgbClr val="00723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2985372"/>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nk Slide Blue">
    <p:bg>
      <p:bgPr>
        <a:solidFill>
          <a:srgbClr val="00188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9567518"/>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 Slide Purple">
    <p:bg>
      <p:bgPr>
        <a:solidFill>
          <a:srgbClr val="68217A"/>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40010790"/>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380"/>
            <a:ext cx="12188825" cy="6856620"/>
          </a:xfrm>
          <a:prstGeom prst="rect">
            <a:avLst/>
          </a:prstGeom>
        </p:spPr>
      </p:pic>
      <p:pic>
        <p:nvPicPr>
          <p:cNvPr id="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62149" y="474237"/>
            <a:ext cx="1775047" cy="380393"/>
          </a:xfrm>
          <a:prstGeom prst="rect">
            <a:avLst/>
          </a:prstGeom>
        </p:spPr>
      </p:pic>
    </p:spTree>
    <p:extLst>
      <p:ext uri="{BB962C8B-B14F-4D97-AF65-F5344CB8AC3E}">
        <p14:creationId xmlns:p14="http://schemas.microsoft.com/office/powerpoint/2010/main" val="643383953"/>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tx2"/>
                    </a:gs>
                    <a:gs pos="0">
                      <a:schemeClr val="tx2"/>
                    </a:gs>
                  </a:gsLst>
                  <a:lin ang="5400000" scaled="0"/>
                </a:gradFill>
                <a:latin typeface="+mj-lt"/>
              </a:defRPr>
            </a:lvl1pPr>
            <a:lvl2pPr marL="0" indent="0">
              <a:buNone/>
              <a:defRPr sz="2000">
                <a:gradFill>
                  <a:gsLst>
                    <a:gs pos="100000">
                      <a:schemeClr val="bg2"/>
                    </a:gs>
                    <a:gs pos="6000">
                      <a:schemeClr val="bg2"/>
                    </a:gs>
                  </a:gsLst>
                  <a:lin ang="5400000" scaled="0"/>
                </a:gradFill>
              </a:defRPr>
            </a:lvl2pPr>
            <a:lvl3pPr marL="231775" indent="0">
              <a:buNone/>
              <a:defRPr sz="2000">
                <a:gradFill>
                  <a:gsLst>
                    <a:gs pos="100000">
                      <a:schemeClr val="bg2"/>
                    </a:gs>
                    <a:gs pos="6000">
                      <a:schemeClr val="bg2"/>
                    </a:gs>
                  </a:gsLst>
                  <a:lin ang="5400000" scaled="0"/>
                </a:gradFill>
              </a:defRPr>
            </a:lvl3pPr>
            <a:lvl4pPr marL="457200" indent="0">
              <a:buNone/>
              <a:defRPr sz="2000">
                <a:gradFill>
                  <a:gsLst>
                    <a:gs pos="100000">
                      <a:schemeClr val="bg2"/>
                    </a:gs>
                    <a:gs pos="6000">
                      <a:schemeClr val="bg2"/>
                    </a:gs>
                  </a:gsLst>
                  <a:lin ang="5400000" scaled="0"/>
                </a:gradFill>
              </a:defRPr>
            </a:lvl4pPr>
            <a:lvl5pPr marL="693738" indent="0">
              <a:buNone/>
              <a:defRPr sz="2000">
                <a:gradFill>
                  <a:gsLst>
                    <a:gs pos="100000">
                      <a:schemeClr val="bg2"/>
                    </a:gs>
                    <a:gs pos="6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Tree>
    <p:extLst>
      <p:ext uri="{BB962C8B-B14F-4D97-AF65-F5344CB8AC3E}">
        <p14:creationId xmlns:p14="http://schemas.microsoft.com/office/powerpoint/2010/main" val="2174816850"/>
      </p:ext>
    </p:extLst>
  </p:cSld>
  <p:clrMapOvr>
    <a:masterClrMapping/>
  </p:clrMapOvr>
  <p:transition>
    <p:fade/>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Slide Photo Layout">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937" r="3431" b="2608"/>
          <a:stretch/>
        </p:blipFill>
        <p:spPr>
          <a:xfrm>
            <a:off x="2" y="-7783"/>
            <a:ext cx="12218386" cy="6873565"/>
          </a:xfrm>
          <a:prstGeom prst="rect">
            <a:avLst/>
          </a:prstGeom>
        </p:spPr>
      </p:pic>
      <p:sp>
        <p:nvSpPr>
          <p:cNvPr id="19" name="Dark gradation top"/>
          <p:cNvSpPr/>
          <p:nvPr userDrawn="1"/>
        </p:nvSpPr>
        <p:spPr bwMode="gray">
          <a:xfrm>
            <a:off x="1" y="-7783"/>
            <a:ext cx="12103070" cy="6568608"/>
          </a:xfrm>
          <a:prstGeom prst="rect">
            <a:avLst/>
          </a:prstGeom>
          <a:gradFill flip="none" rotWithShape="1">
            <a:gsLst>
              <a:gs pos="0">
                <a:srgbClr val="000000">
                  <a:alpha val="7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14" y="539681"/>
            <a:ext cx="5901482" cy="2062069"/>
          </a:xfrm>
          <a:noFill/>
        </p:spPr>
        <p:txBody>
          <a:bodyPr vert="horz" wrap="square" lIns="146304" tIns="91440" rIns="146304" bIns="91440" rtlCol="0" anchor="t" anchorCtr="0">
            <a:noAutofit/>
          </a:bodyPr>
          <a:lstStyle>
            <a:lvl1pPr>
              <a:defRPr lang="en-US" sz="5880" spc="-98" baseline="0" dirty="0">
                <a:solidFill>
                  <a:schemeClr val="tx1"/>
                </a:solidFill>
              </a:defRPr>
            </a:lvl1pPr>
          </a:lstStyle>
          <a:p>
            <a:pPr lvl="0"/>
            <a:r>
              <a:rPr lang="en-US" dirty="0" smtClean="0"/>
              <a:t>Presentation title</a:t>
            </a:r>
            <a:endParaRPr lang="en-US" dirty="0"/>
          </a:p>
        </p:txBody>
      </p:sp>
      <p:pic>
        <p:nvPicPr>
          <p:cNvPr id="11"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205" y="6061767"/>
            <a:ext cx="1522008" cy="326167"/>
          </a:xfrm>
          <a:prstGeom prst="rect">
            <a:avLst/>
          </a:prstGeom>
        </p:spPr>
      </p:pic>
    </p:spTree>
    <p:extLst>
      <p:ext uri="{BB962C8B-B14F-4D97-AF65-F5344CB8AC3E}">
        <p14:creationId xmlns:p14="http://schemas.microsoft.com/office/powerpoint/2010/main" val="410597243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4" y="3877272"/>
            <a:ext cx="6271784" cy="1794661"/>
          </a:xfrm>
          <a:noFill/>
        </p:spPr>
        <p:txBody>
          <a:bodyPr lIns="146304" tIns="109728" rIns="146304" bIns="109728">
            <a:noAutofit/>
          </a:bodyPr>
          <a:lstStyle>
            <a:lvl1pPr marL="0" indent="0">
              <a:spcBef>
                <a:spcPts val="0"/>
              </a:spcBef>
              <a:buNone/>
              <a:defRPr sz="3528" spc="0" baseline="0">
                <a:solidFill>
                  <a:schemeClr val="bg1">
                    <a:lumMod val="75000"/>
                  </a:schemeClr>
                </a:solidFill>
                <a:latin typeface="+mj-lt"/>
              </a:defRPr>
            </a:lvl1pPr>
          </a:lstStyle>
          <a:p>
            <a:pPr lvl="0"/>
            <a:r>
              <a:rPr lang="en-US" dirty="0" smtClean="0"/>
              <a:t>Speaker Name</a:t>
            </a:r>
          </a:p>
        </p:txBody>
      </p:sp>
      <p:sp>
        <p:nvSpPr>
          <p:cNvPr id="9" name="Title 1"/>
          <p:cNvSpPr>
            <a:spLocks noGrp="1"/>
          </p:cNvSpPr>
          <p:nvPr>
            <p:ph type="title" hasCustomPrompt="1"/>
          </p:nvPr>
        </p:nvSpPr>
        <p:spPr>
          <a:xfrm>
            <a:off x="269233" y="2075840"/>
            <a:ext cx="8065659" cy="1801436"/>
          </a:xfrm>
          <a:noFill/>
        </p:spPr>
        <p:txBody>
          <a:bodyPr lIns="146304" tIns="91440" rIns="146304" bIns="91440" anchor="t" anchorCtr="0"/>
          <a:lstStyle>
            <a:lvl1pPr>
              <a:defRPr sz="5880" spc="-98" baseline="0">
                <a:solidFill>
                  <a:schemeClr val="bg1">
                    <a:lumMod val="75000"/>
                  </a:schemeClr>
                </a:solidFill>
              </a:defRPr>
            </a:lvl1pPr>
          </a:lstStyle>
          <a:p>
            <a:r>
              <a:rPr lang="en-US" dirty="0" smtClean="0"/>
              <a:t>Presentation title</a:t>
            </a:r>
            <a:endParaRPr lang="en-US" dirty="0"/>
          </a:p>
        </p:txBody>
      </p:sp>
      <p:pic>
        <p:nvPicPr>
          <p:cNvPr id="8"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449205" y="6061767"/>
            <a:ext cx="1522008" cy="326167"/>
          </a:xfrm>
          <a:prstGeom prst="rect">
            <a:avLst/>
          </a:prstGeom>
        </p:spPr>
      </p:pic>
    </p:spTree>
    <p:extLst>
      <p:ext uri="{BB962C8B-B14F-4D97-AF65-F5344CB8AC3E}">
        <p14:creationId xmlns:p14="http://schemas.microsoft.com/office/powerpoint/2010/main" val="189063298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69" y="3877278"/>
            <a:ext cx="8065712" cy="1793881"/>
          </a:xfrm>
          <a:noFill/>
        </p:spPr>
        <p:txBody>
          <a:bodyPr lIns="182880" tIns="146304" rIns="182880" bIns="146304">
            <a:noAutofit/>
          </a:bodyPr>
          <a:lstStyle>
            <a:lvl1pPr marL="0" indent="0">
              <a:spcBef>
                <a:spcPts val="0"/>
              </a:spcBef>
              <a:buNone/>
              <a:defRPr sz="3528" spc="0" baseline="0">
                <a:gradFill>
                  <a:gsLst>
                    <a:gs pos="0">
                      <a:srgbClr val="FFFFFF"/>
                    </a:gs>
                    <a:gs pos="100000">
                      <a:srgbClr val="FFFFFF"/>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203513476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242079493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978664080"/>
      </p:ext>
    </p:extLst>
  </p:cSld>
  <p:clrMapOvr>
    <a:masterClrMapping/>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4030865705"/>
      </p:ext>
    </p:extLst>
  </p:cSld>
  <p:clrMapOvr>
    <a:masterClrMapping/>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3419202845"/>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4204911643"/>
      </p:ext>
    </p:extLst>
  </p:cSld>
  <p:clrMapOvr>
    <a:masterClrMapping/>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86366867"/>
      </p:ext>
    </p:extLst>
  </p:cSld>
  <p:clrMapOvr>
    <a:masterClrMapping/>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gradFill>
                  <a:gsLst>
                    <a:gs pos="2920">
                      <a:schemeClr val="tx1"/>
                    </a:gs>
                    <a:gs pos="100000">
                      <a:schemeClr val="tx1"/>
                    </a:gs>
                  </a:gsLst>
                  <a:lin ang="5400000" scaled="0"/>
                </a:gradFill>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312334877"/>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bg2"/>
                    </a:gs>
                    <a:gs pos="0">
                      <a:schemeClr val="bg2"/>
                    </a:gs>
                  </a:gsLst>
                  <a:lin ang="5400000" scaled="0"/>
                </a:gradFill>
                <a:latin typeface="+mj-lt"/>
              </a:defRPr>
            </a:lvl1pPr>
            <a:lvl2pPr marL="0" indent="0">
              <a:buNone/>
              <a:defRPr sz="2000">
                <a:gradFill>
                  <a:gsLst>
                    <a:gs pos="100000">
                      <a:schemeClr val="bg2"/>
                    </a:gs>
                    <a:gs pos="0">
                      <a:schemeClr val="bg2"/>
                    </a:gs>
                  </a:gsLst>
                  <a:lin ang="5400000" scaled="0"/>
                </a:gradFill>
              </a:defRPr>
            </a:lvl2pPr>
            <a:lvl3pPr marL="231775" indent="0">
              <a:buNone/>
              <a:defRPr sz="2000">
                <a:gradFill>
                  <a:gsLst>
                    <a:gs pos="100000">
                      <a:schemeClr val="bg2"/>
                    </a:gs>
                    <a:gs pos="0">
                      <a:schemeClr val="bg2"/>
                    </a:gs>
                  </a:gsLst>
                  <a:lin ang="5400000" scaled="0"/>
                </a:gradFill>
              </a:defRPr>
            </a:lvl3pPr>
            <a:lvl4pPr marL="457200" indent="0">
              <a:buNone/>
              <a:defRPr sz="2000">
                <a:gradFill>
                  <a:gsLst>
                    <a:gs pos="100000">
                      <a:schemeClr val="bg2"/>
                    </a:gs>
                    <a:gs pos="0">
                      <a:schemeClr val="bg2"/>
                    </a:gs>
                  </a:gsLst>
                  <a:lin ang="5400000" scaled="0"/>
                </a:gradFill>
              </a:defRPr>
            </a:lvl4pPr>
            <a:lvl5pPr marL="693738" indent="0">
              <a:buNone/>
              <a:defRPr sz="2000">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414694883"/>
      </p:ext>
    </p:extLst>
  </p:cSld>
  <p:clrMapOvr>
    <a:masterClrMapping/>
  </p:clrMapOvr>
  <p:transition>
    <p:fade/>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777474231"/>
      </p:ext>
    </p:extLst>
  </p:cSld>
  <p:clrMapOvr>
    <a:masterClrMapping/>
  </p:clrMapOvr>
  <p:transition>
    <p:fade/>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1pPr>
              <a:buClr>
                <a:schemeClr val="tx2"/>
              </a:buClr>
              <a:defRPr>
                <a:gradFill>
                  <a:gsLst>
                    <a:gs pos="0">
                      <a:schemeClr val="tx1"/>
                    </a:gs>
                    <a:gs pos="100000">
                      <a:schemeClr val="tx1"/>
                    </a:gs>
                  </a:gsLst>
                  <a:lin ang="5400000" scaled="0"/>
                </a:gradFill>
              </a:defRPr>
            </a:lvl1pPr>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98165152"/>
      </p:ext>
    </p:extLst>
  </p:cSld>
  <p:clrMapOvr>
    <a:masterClrMapping/>
  </p:clrMapOvr>
  <p:transition>
    <p:fade/>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823047435"/>
      </p:ext>
    </p:extLst>
  </p:cSld>
  <p:clrMapOvr>
    <a:masterClrMapping/>
  </p:clrMapOvr>
  <p:transition>
    <p:fade/>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6578"/>
          </a:xfrm>
        </p:spPr>
        <p:txBody>
          <a:bodyPr wrap="square">
            <a:spAutoFit/>
          </a:bodyPr>
          <a:lstStyle>
            <a:lvl1pPr marL="0" indent="0">
              <a:spcBef>
                <a:spcPts val="1200"/>
              </a:spcBef>
              <a:buClr>
                <a:schemeClr val="tx1"/>
              </a:buClr>
              <a:buFont typeface="Wingdings" pitchFamily="2" charset="2"/>
              <a:buNone/>
              <a:defRPr sz="3528">
                <a:solidFill>
                  <a:schemeClr val="tx1"/>
                </a:soli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6578"/>
          </a:xfrm>
        </p:spPr>
        <p:txBody>
          <a:bodyPr wrap="square">
            <a:spAutoFit/>
          </a:bodyPr>
          <a:lstStyle>
            <a:lvl1pPr marL="0" indent="0">
              <a:spcBef>
                <a:spcPts val="1200"/>
              </a:spcBef>
              <a:buClr>
                <a:schemeClr val="tx1"/>
              </a:buClr>
              <a:buFont typeface="Wingdings" pitchFamily="2" charset="2"/>
              <a:buNone/>
              <a:defRPr sz="3528">
                <a:solidFill>
                  <a:schemeClr val="tx1"/>
                </a:soli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897260465"/>
      </p:ext>
    </p:extLst>
  </p:cSld>
  <p:clrMapOvr>
    <a:masterClrMapping/>
  </p:clrMapOvr>
  <p:transition>
    <p:fade/>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1"/>
              </a:buClr>
              <a:buFontTx/>
              <a:buBlip>
                <a:blip r:embed="rId2"/>
              </a:buBlip>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1"/>
              </a:buClr>
              <a:buFontTx/>
              <a:buBlip>
                <a:blip r:embed="rId2"/>
              </a:buBlip>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831248924"/>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2"/>
              </a:buClr>
              <a:buFontTx/>
              <a:buBlip>
                <a:blip r:embed="rId2"/>
              </a:buBlip>
              <a:defRPr sz="3528">
                <a:solidFill>
                  <a:schemeClr val="tx1"/>
                </a:soli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2"/>
              </a:buClr>
              <a:buFontTx/>
              <a:buBlip>
                <a:blip r:embed="rId2"/>
              </a:buBlip>
              <a:defRPr sz="3528">
                <a:solidFill>
                  <a:schemeClr val="tx1"/>
                </a:soli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050651112"/>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1448228"/>
      </p:ext>
    </p:extLst>
  </p:cSld>
  <p:clrMapOvr>
    <a:masterClrMapping/>
  </p:clrMapOvr>
  <p:transition>
    <p:fade/>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ig Idea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6949" y="1187622"/>
            <a:ext cx="11652805" cy="899665"/>
          </a:xfrm>
        </p:spPr>
        <p:txBody>
          <a:bodyPr/>
          <a:lstStyle>
            <a:lvl1pPr>
              <a:defRPr sz="7056" baseline="0"/>
            </a:lvl1pPr>
          </a:lstStyle>
          <a:p>
            <a:r>
              <a:rPr lang="en-US" smtClean="0"/>
              <a:t>Click to edit Master title style</a:t>
            </a:r>
            <a:endParaRPr lang="en-US" dirty="0"/>
          </a:p>
        </p:txBody>
      </p:sp>
    </p:spTree>
    <p:extLst>
      <p:ext uri="{BB962C8B-B14F-4D97-AF65-F5344CB8AC3E}">
        <p14:creationId xmlns:p14="http://schemas.microsoft.com/office/powerpoint/2010/main" val="3718245181"/>
      </p:ext>
    </p:extLst>
  </p:cSld>
  <p:clrMapOvr>
    <a:masterClrMapping/>
  </p:clrMapOvr>
  <p:transition>
    <p:fade/>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Fact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smtClean="0"/>
              <a:t>Click to edit Master title style</a:t>
            </a:r>
            <a:endParaRPr lang="en-US" dirty="0"/>
          </a:p>
        </p:txBody>
      </p:sp>
    </p:spTree>
    <p:extLst>
      <p:ext uri="{BB962C8B-B14F-4D97-AF65-F5344CB8AC3E}">
        <p14:creationId xmlns:p14="http://schemas.microsoft.com/office/powerpoint/2010/main" val="2516957663"/>
      </p:ext>
    </p:extLst>
  </p:cSld>
  <p:clrMapOvr>
    <a:masterClrMapping/>
  </p:clrMapOvr>
  <p:transition>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smtClean="0"/>
              <a:t>Click to edit Master title style</a:t>
            </a:r>
            <a:endParaRPr lang="en-US" dirty="0"/>
          </a:p>
        </p:txBody>
      </p:sp>
    </p:spTree>
    <p:extLst>
      <p:ext uri="{BB962C8B-B14F-4D97-AF65-F5344CB8AC3E}">
        <p14:creationId xmlns:p14="http://schemas.microsoft.com/office/powerpoint/2010/main" val="3332054909"/>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2043636"/>
          </a:xfrm>
          <a:prstGeom prst="rect">
            <a:avLst/>
          </a:prstGeom>
        </p:spPr>
        <p:txBody>
          <a:bodyPr/>
          <a:lstStyle>
            <a:lvl1pPr marL="284163" indent="-284163">
              <a:buFont typeface="Wingdings" pitchFamily="2" charset="2"/>
              <a:buChar char=""/>
              <a:defRPr sz="4000"/>
            </a:lvl1pPr>
            <a:lvl2pPr marL="517525" indent="-233363">
              <a:buFont typeface="Wingdings" pitchFamily="2" charset="2"/>
              <a:buChar char=""/>
              <a:defRPr>
                <a:latin typeface="+mn-lt"/>
              </a:defRPr>
            </a:lvl2pPr>
            <a:lvl3pPr marL="741363" indent="-223838">
              <a:buFont typeface="Wingdings" pitchFamily="2" charset="2"/>
              <a:buChar char=""/>
              <a:tabLst/>
              <a:defRPr>
                <a:latin typeface="+mn-lt"/>
              </a:defRPr>
            </a:lvl3pPr>
            <a:lvl4pPr marL="914400" indent="-173038">
              <a:buFont typeface="Wingdings" pitchFamily="2" charset="2"/>
              <a:buChar char=""/>
              <a:defRPr>
                <a:latin typeface="+mn-lt"/>
              </a:defRPr>
            </a:lvl4pPr>
            <a:lvl5pPr marL="1087438" indent="-173038">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553196831"/>
      </p:ext>
    </p:extLst>
  </p:cSld>
  <p:clrMapOvr>
    <a:masterClrMapping/>
  </p:clrMapOvr>
  <p:transition>
    <p:fade/>
  </p:transition>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Quote Layout">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1178350"/>
            <a:ext cx="9858104" cy="899665"/>
          </a:xfrm>
        </p:spPr>
        <p:txBody>
          <a:bodyPr/>
          <a:lstStyle>
            <a:lvl1pPr marL="228697" indent="-228697">
              <a:defRPr sz="5880"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8" y="5025984"/>
            <a:ext cx="5377148" cy="1050156"/>
          </a:xfrm>
        </p:spPr>
        <p:txBody>
          <a:bodyPr/>
          <a:lstStyle>
            <a:lvl1pPr marL="0" indent="0">
              <a:spcBef>
                <a:spcPts val="0"/>
              </a:spcBef>
              <a:buNone/>
              <a:defRPr sz="3136"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1334858429"/>
      </p:ext>
    </p:extLst>
  </p:cSld>
  <p:clrMapOvr>
    <a:masterClrMapping/>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2084174"/>
            <a:ext cx="9858104" cy="899665"/>
          </a:xfrm>
        </p:spPr>
        <p:txBody>
          <a:bodyPr/>
          <a:lstStyle>
            <a:lvl1pPr marL="276925" indent="-276925">
              <a:tabLst>
                <a:tab pos="276925" algn="l"/>
              </a:tabLst>
              <a:defRPr sz="5880"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8" y="4773813"/>
            <a:ext cx="5377148" cy="1050156"/>
          </a:xfrm>
        </p:spPr>
        <p:txBody>
          <a:bodyPr/>
          <a:lstStyle>
            <a:lvl1pPr marL="0" indent="0">
              <a:spcBef>
                <a:spcPts val="0"/>
              </a:spcBef>
              <a:buNone/>
              <a:defRPr sz="3136"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329917587"/>
      </p:ext>
    </p:extLst>
  </p:cSld>
  <p:clrMapOvr>
    <a:masterClrMapping/>
  </p:clrMapOvr>
  <p:transition>
    <p:fade/>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ig Idea &amp; 3 Points">
    <p:bg>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6949" y="2383023"/>
            <a:ext cx="11650488" cy="914360"/>
          </a:xfrm>
        </p:spPr>
        <p:txBody>
          <a:bodyPr/>
          <a:lstStyle>
            <a:lvl1pPr marL="0" indent="0">
              <a:buNone/>
              <a:defRPr sz="5292">
                <a:gradFill>
                  <a:gsLst>
                    <a:gs pos="3333">
                      <a:schemeClr val="tx1"/>
                    </a:gs>
                    <a:gs pos="39000">
                      <a:schemeClr val="tx1"/>
                    </a:gs>
                  </a:gsLst>
                  <a:lin ang="5400000" scaled="0"/>
                </a:gradFill>
              </a:defRPr>
            </a:lvl1pPr>
            <a:lvl2pPr marL="0" indent="0">
              <a:buFontTx/>
              <a:buNone/>
              <a:defRPr sz="1960"/>
            </a:lvl2pPr>
            <a:lvl3pPr marL="224030" indent="0">
              <a:buNone/>
              <a:defRPr/>
            </a:lvl3pPr>
            <a:lvl4pPr marL="448059" indent="0">
              <a:buNone/>
              <a:defRPr/>
            </a:lvl4pPr>
            <a:lvl5pPr marL="672088" indent="0">
              <a:buNone/>
              <a:defRPr/>
            </a:lvl5pPr>
          </a:lstStyle>
          <a:p>
            <a:pPr lvl="0"/>
            <a:r>
              <a:rPr lang="en-US" smtClean="0"/>
              <a:t>Click to edit Master text styles</a:t>
            </a:r>
          </a:p>
        </p:txBody>
      </p:sp>
      <p:sp>
        <p:nvSpPr>
          <p:cNvPr id="4" name="Title 1"/>
          <p:cNvSpPr>
            <a:spLocks noGrp="1"/>
          </p:cNvSpPr>
          <p:nvPr>
            <p:ph type="title"/>
          </p:nvPr>
        </p:nvSpPr>
        <p:spPr>
          <a:xfrm>
            <a:off x="276949" y="1187622"/>
            <a:ext cx="11652805" cy="899665"/>
          </a:xfrm>
        </p:spPr>
        <p:txBody>
          <a:bodyPr/>
          <a:lstStyle>
            <a:lvl1pPr>
              <a:defRPr sz="7056"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2686141969"/>
      </p:ext>
    </p:extLst>
  </p:cSld>
  <p:clrMapOvr>
    <a:masterClrMapping/>
  </p:clrMapOvr>
  <p:transition>
    <p:fade/>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_50-50 Right Photo Layout_02">
    <p:bg bwMode="auto">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69171" y="2095971"/>
            <a:ext cx="5377148" cy="2677859"/>
          </a:xfrm>
          <a:noFill/>
        </p:spPr>
        <p:txBody>
          <a:bodyPr vert="horz" wrap="square" lIns="146304" tIns="91440" rIns="146304" bIns="91440" rtlCol="0" anchor="t" anchorCtr="0">
            <a:noAutofit/>
          </a:bodyPr>
          <a:lstStyle>
            <a:lvl1pPr>
              <a:defRPr lang="en-US" sz="5880" spc="-98" baseline="0" dirty="0">
                <a:solidFill>
                  <a:schemeClr val="bg1"/>
                </a:soli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771" y="4773830"/>
            <a:ext cx="5375815" cy="896551"/>
          </a:xfrm>
        </p:spPr>
        <p:txBody>
          <a:bodyPr tIns="109728" bIns="109728">
            <a:noAutofit/>
          </a:bodyPr>
          <a:lstStyle>
            <a:lvl1pPr marL="0" indent="0">
              <a:spcBef>
                <a:spcPts val="0"/>
              </a:spcBef>
              <a:buNone/>
              <a:defRPr sz="3136">
                <a:solidFill>
                  <a:schemeClr val="bg1"/>
                </a:solidFill>
              </a:defRPr>
            </a:lvl1pPr>
          </a:lstStyle>
          <a:p>
            <a:pPr lvl="0"/>
            <a:r>
              <a:rPr lang="en-US" dirty="0" smtClean="0"/>
              <a:t>Speaker Name</a:t>
            </a:r>
            <a:endParaRPr lang="en-US" dirty="0"/>
          </a:p>
        </p:txBody>
      </p:sp>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l="23279" r="17893"/>
          <a:stretch/>
        </p:blipFill>
        <p:spPr>
          <a:xfrm>
            <a:off x="6169094" y="0"/>
            <a:ext cx="6049292" cy="6858000"/>
          </a:xfrm>
          <a:prstGeom prst="rect">
            <a:avLst/>
          </a:prstGeom>
        </p:spPr>
      </p:pic>
      <p:pic>
        <p:nvPicPr>
          <p:cNvPr id="9" name="Picture Placeholder 4"/>
          <p:cNvPicPr>
            <a:picLocks noChangeAspect="1"/>
          </p:cNvPicPr>
          <p:nvPr userDrawn="1"/>
        </p:nvPicPr>
        <p:blipFill rotWithShape="1">
          <a:blip r:embed="rId3">
            <a:extLst>
              <a:ext uri="{28A0092B-C50C-407E-A947-70E740481C1C}">
                <a14:useLocalDpi xmlns:a14="http://schemas.microsoft.com/office/drawing/2010/main" val="0"/>
              </a:ext>
            </a:extLst>
          </a:blip>
          <a:srcRect l="-503" t="26090" r="67" b="-1"/>
          <a:stretch/>
        </p:blipFill>
        <p:spPr>
          <a:xfrm>
            <a:off x="6145398" y="-7783"/>
            <a:ext cx="6072988" cy="6873565"/>
          </a:xfrm>
          <a:prstGeom prst="rect">
            <a:avLst/>
          </a:prstGeom>
        </p:spPr>
      </p:pic>
    </p:spTree>
    <p:extLst>
      <p:ext uri="{BB962C8B-B14F-4D97-AF65-F5344CB8AC3E}">
        <p14:creationId xmlns:p14="http://schemas.microsoft.com/office/powerpoint/2010/main" val="1077264651"/>
      </p:ext>
    </p:extLst>
  </p:cSld>
  <p:clrMapOvr>
    <a:masterClrMapping/>
  </p:clrMapOvr>
  <p:transition>
    <p:fade/>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_50-50 Right Photo Layout_03">
    <p:bg bwMode="auto">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69171" y="2095971"/>
            <a:ext cx="5377148" cy="2677859"/>
          </a:xfrm>
          <a:noFill/>
        </p:spPr>
        <p:txBody>
          <a:bodyPr vert="horz" wrap="square" lIns="146304" tIns="91440" rIns="146304" bIns="91440" rtlCol="0" anchor="t" anchorCtr="0">
            <a:noAutofit/>
          </a:bodyPr>
          <a:lstStyle>
            <a:lvl1pPr>
              <a:defRPr lang="en-US" sz="5880" spc="-98" baseline="0" dirty="0">
                <a:solidFill>
                  <a:schemeClr val="bg1"/>
                </a:soli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771" y="4773830"/>
            <a:ext cx="5375815" cy="896551"/>
          </a:xfrm>
        </p:spPr>
        <p:txBody>
          <a:bodyPr tIns="109728" bIns="109728">
            <a:noAutofit/>
          </a:bodyPr>
          <a:lstStyle>
            <a:lvl1pPr marL="0" indent="0">
              <a:spcBef>
                <a:spcPts val="0"/>
              </a:spcBef>
              <a:buNone/>
              <a:defRPr sz="3136">
                <a:solidFill>
                  <a:schemeClr val="bg1"/>
                </a:solidFill>
              </a:defRPr>
            </a:lvl1pPr>
          </a:lstStyle>
          <a:p>
            <a:pPr lvl="0"/>
            <a:r>
              <a:rPr lang="en-US" dirty="0" smtClean="0"/>
              <a:t>Speaker Name</a:t>
            </a:r>
            <a:endParaRPr lang="en-US" dirty="0"/>
          </a:p>
        </p:txBody>
      </p:sp>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l="1536" t="114" r="36245" b="-114"/>
          <a:stretch/>
        </p:blipFill>
        <p:spPr>
          <a:xfrm>
            <a:off x="6169094" y="2"/>
            <a:ext cx="6049292" cy="6857999"/>
          </a:xfrm>
          <a:prstGeom prst="rect">
            <a:avLst/>
          </a:prstGeom>
        </p:spPr>
      </p:pic>
    </p:spTree>
    <p:extLst>
      <p:ext uri="{BB962C8B-B14F-4D97-AF65-F5344CB8AC3E}">
        <p14:creationId xmlns:p14="http://schemas.microsoft.com/office/powerpoint/2010/main" val="1295288054"/>
      </p:ext>
    </p:extLst>
  </p:cSld>
  <p:clrMapOvr>
    <a:masterClrMapping/>
  </p:clrMapOvr>
  <p:transition>
    <p:fade/>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2336429"/>
      </p:ext>
    </p:extLst>
  </p:cSld>
  <p:clrMapOvr>
    <a:masterClrMapping/>
  </p:clrMapOvr>
  <p:transition>
    <p:fade/>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93285668"/>
      </p:ext>
    </p:extLst>
  </p:cSld>
  <p:clrMapOvr>
    <a:masterClrMapping/>
  </p:clrMapOvr>
  <p:transition>
    <p:fade/>
  </p:transition>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1136250"/>
      </p:ext>
    </p:extLst>
  </p:cSld>
  <p:clrMapOvr>
    <a:masterClrMapping/>
  </p:clrMapOvr>
  <p:transition>
    <p:fade/>
  </p:transition>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85692694"/>
      </p:ext>
    </p:extLst>
  </p:cSld>
  <p:clrMapOvr>
    <a:masterClrMapping/>
  </p:clrMapOvr>
  <p:transition>
    <p:fade/>
  </p:transition>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solidFill>
                  <a:schemeClr val="bg1"/>
                </a:soli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solidFill>
                  <a:schemeClr val="bg1"/>
                </a:soli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solidFill>
                  <a:schemeClr val="bg1"/>
                </a:soli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solidFill>
                  <a:schemeClr val="bg1"/>
                </a:soli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solidFill>
                  <a:schemeClr val="bg1"/>
                </a:soli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7"/>
            <a:ext cx="12188826"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solidFill>
                  <a:schemeClr val="bg1"/>
                </a:soli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1856973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00">
                      <a:schemeClr val="tx2"/>
                    </a:gs>
                    <a:gs pos="0">
                      <a:schemeClr val="tx2"/>
                    </a:gs>
                  </a:gsLst>
                  <a:lin ang="5400000" scaled="0"/>
                </a:gradFill>
                <a:latin typeface="+mj-lt"/>
              </a:defRPr>
            </a:lvl1pPr>
            <a:lvl2pPr marL="0" indent="0">
              <a:buNone/>
              <a:defRPr sz="2000"/>
            </a:lvl2pPr>
            <a:lvl3pPr marL="233363" indent="0">
              <a:buNone/>
              <a:defRPr sz="2000"/>
            </a:lvl3pPr>
            <a:lvl4pPr marL="457200" indent="0">
              <a:buNone/>
              <a:defRPr sz="2000"/>
            </a:lvl4pPr>
            <a:lvl5pPr marL="693738" indent="0">
              <a:buNone/>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00">
                      <a:schemeClr val="tx2"/>
                    </a:gs>
                    <a:gs pos="0">
                      <a:schemeClr val="tx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250">
                      <a:schemeClr val="bg2"/>
                    </a:gs>
                    <a:gs pos="100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567823360"/>
      </p:ext>
    </p:extLst>
  </p:cSld>
  <p:clrMapOvr>
    <a:masterClrMapping/>
  </p:clrMapOvr>
  <p:transition>
    <p:fade/>
  </p:transition>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lack slide Layout">
    <p:bg bwMode="black">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93907333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True Blank">
    <p:spTree>
      <p:nvGrpSpPr>
        <p:cNvPr id="1" name=""/>
        <p:cNvGrpSpPr/>
        <p:nvPr/>
      </p:nvGrpSpPr>
      <p:grpSpPr>
        <a:xfrm>
          <a:off x="0" y="0"/>
          <a:ext cx="0" cy="0"/>
          <a:chOff x="0" y="0"/>
          <a:chExt cx="0" cy="0"/>
        </a:xfrm>
      </p:grpSpPr>
      <p:pic>
        <p:nvPicPr>
          <p:cNvPr id="15" name="Picture 2" descr="C:\Users\pwujcik.REDMOND\Desktop\Toolkit_Grid\trans-grid.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 y="0"/>
            <a:ext cx="12225021" cy="6858000"/>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userDrawn="1"/>
        </p:nvSpPr>
        <p:spPr>
          <a:xfrm>
            <a:off x="-796" y="0"/>
            <a:ext cx="1218882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0626" tIns="45312" rIns="90626" bIns="45312" rtlCol="0" anchor="ctr"/>
          <a:lstStyle/>
          <a:p>
            <a:pPr algn="ctr" defTabSz="913951"/>
            <a:endParaRPr lang="en-US" sz="1687">
              <a:solidFill>
                <a:prstClr val="white"/>
              </a:solidFill>
            </a:endParaRPr>
          </a:p>
        </p:txBody>
      </p:sp>
    </p:spTree>
    <p:extLst>
      <p:ext uri="{BB962C8B-B14F-4D97-AF65-F5344CB8AC3E}">
        <p14:creationId xmlns:p14="http://schemas.microsoft.com/office/powerpoint/2010/main" val="1416141282"/>
      </p:ext>
    </p:extLst>
  </p:cSld>
  <p:clrMapOvr>
    <a:masterClrMapping/>
  </p:clrMapOvr>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858" y="291103"/>
            <a:ext cx="11650799" cy="896518"/>
          </a:xfrm>
        </p:spPr>
        <p:txBody>
          <a:bodyPr/>
          <a:lstStyle>
            <a:lvl1pPr>
              <a:defRPr sz="5684">
                <a:solidFill>
                  <a:schemeClr val="bg1"/>
                </a:soli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169" y="1663939"/>
            <a:ext cx="10754297" cy="1865319"/>
          </a:xfrm>
        </p:spPr>
        <p:txBody>
          <a:bodyPr/>
          <a:lstStyle>
            <a:lvl1pPr>
              <a:defRPr sz="2548">
                <a:solidFill>
                  <a:schemeClr val="bg1"/>
                </a:solidFill>
                <a:latin typeface="+mn-lt"/>
              </a:defRPr>
            </a:lvl1pPr>
            <a:lvl2pPr>
              <a:defRPr sz="2352">
                <a:solidFill>
                  <a:schemeClr val="bg1"/>
                </a:solidFill>
              </a:defRPr>
            </a:lvl2pPr>
            <a:lvl3pPr>
              <a:defRPr sz="1960">
                <a:solidFill>
                  <a:schemeClr val="bg1"/>
                </a:solidFill>
              </a:defRPr>
            </a:lvl3pPr>
            <a:lvl4pPr>
              <a:defRPr sz="1764">
                <a:solidFill>
                  <a:schemeClr val="bg1"/>
                </a:solidFill>
              </a:defRPr>
            </a:lvl4pPr>
            <a:lvl5pPr>
              <a:defRPr sz="1764">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182650356"/>
      </p:ext>
    </p:extLst>
  </p:cSld>
  <p:clrMapOvr>
    <a:masterClrMapping/>
  </p:clrMapOvr>
  <p:transition>
    <p:fade/>
  </p:transition>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169" y="1189177"/>
            <a:ext cx="11650488"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33" indent="0">
              <a:buNone/>
              <a:defRPr/>
            </a:lvl3pPr>
            <a:lvl4pPr marL="448065" indent="0">
              <a:buNone/>
              <a:defRPr/>
            </a:lvl4pPr>
            <a:lvl5pPr marL="672099"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090738258"/>
      </p:ext>
    </p:extLst>
  </p:cSld>
  <p:clrMapOvr>
    <a:masterClrMapping/>
  </p:clrMapOvr>
  <p:transition>
    <p:fade/>
  </p:transition>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8"/>
            <a:ext cx="11650488" cy="2052030"/>
          </a:xfrm>
        </p:spPr>
        <p:txBody>
          <a:bodyPr>
            <a:spAutoFit/>
          </a:bodyPr>
          <a:lstStyle>
            <a:lvl1pPr>
              <a:defRPr sz="3920"/>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095598953"/>
      </p:ext>
    </p:extLst>
  </p:cSld>
  <p:clrMapOvr>
    <a:masterClrMapping/>
  </p:clrMapOvr>
  <p:transition>
    <p:fade/>
  </p:transition>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5"/>
            <a:ext cx="5377147"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45" indent="0">
              <a:buNone/>
              <a:tabLst/>
              <a:defRPr sz="1960"/>
            </a:lvl3pPr>
            <a:lvl4pPr marL="451177" indent="0">
              <a:buNone/>
              <a:defRPr/>
            </a:lvl4pPr>
            <a:lvl5pPr marL="672099"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2511" y="1189175"/>
            <a:ext cx="5377147"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45" indent="0">
              <a:buNone/>
              <a:tabLst/>
              <a:defRPr sz="1960"/>
            </a:lvl3pPr>
            <a:lvl4pPr marL="451177" indent="0">
              <a:buNone/>
              <a:defRPr/>
            </a:lvl4pPr>
            <a:lvl5pPr marL="672099"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500298672"/>
      </p:ext>
    </p:extLst>
  </p:cSld>
  <p:clrMapOvr>
    <a:masterClrMapping/>
  </p:clrMapOvr>
  <p:transition>
    <p:fade/>
  </p:transition>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6"/>
            <a:ext cx="5377147" cy="2377940"/>
          </a:xfrm>
        </p:spPr>
        <p:txBody>
          <a:bodyPr wrap="square">
            <a:spAutoFit/>
          </a:bodyPr>
          <a:lstStyle>
            <a:lvl1pPr marL="281597" indent="-281597">
              <a:spcBef>
                <a:spcPts val="1200"/>
              </a:spcBef>
              <a:buClr>
                <a:schemeClr val="tx1"/>
              </a:buClr>
              <a:buFont typeface="Wingdings" panose="05000000000000000000" pitchFamily="2" charset="2"/>
              <a:buChar char="§"/>
              <a:defRPr sz="3136"/>
            </a:lvl1pPr>
            <a:lvl2pPr marL="520554" indent="-228536">
              <a:buFont typeface="Wingdings" panose="05000000000000000000" pitchFamily="2" charset="2"/>
              <a:buChar char="§"/>
              <a:defRPr sz="2352"/>
            </a:lvl2pPr>
            <a:lvl3pPr marL="685608" indent="-165055">
              <a:buFont typeface="Wingdings" panose="05000000000000000000" pitchFamily="2" charset="2"/>
              <a:buChar char="§"/>
              <a:tabLst/>
              <a:defRPr sz="1960"/>
            </a:lvl3pPr>
            <a:lvl4pPr marL="863357" indent="-177750">
              <a:buFont typeface="Wingdings" panose="05000000000000000000" pitchFamily="2" charset="2"/>
              <a:buChar char="§"/>
              <a:defRPr/>
            </a:lvl4pPr>
            <a:lvl5pPr marL="1028412" indent="-165055">
              <a:buFont typeface="Wingdings" panose="05000000000000000000" pitchFamily="2" charset="2"/>
              <a:buChar char="§"/>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2511" y="1189176"/>
            <a:ext cx="5377147" cy="2377940"/>
          </a:xfrm>
        </p:spPr>
        <p:txBody>
          <a:bodyPr wrap="square">
            <a:spAutoFit/>
          </a:bodyPr>
          <a:lstStyle>
            <a:lvl1pPr marL="281597" indent="-281597">
              <a:spcBef>
                <a:spcPts val="1200"/>
              </a:spcBef>
              <a:buClr>
                <a:schemeClr val="tx1"/>
              </a:buClr>
              <a:buFont typeface="Wingdings" panose="05000000000000000000" pitchFamily="2" charset="2"/>
              <a:buChar char="§"/>
              <a:defRPr sz="3136"/>
            </a:lvl1pPr>
            <a:lvl2pPr marL="520554" indent="-228536">
              <a:buFont typeface="Wingdings" panose="05000000000000000000" pitchFamily="2" charset="2"/>
              <a:buChar char="§"/>
              <a:defRPr sz="2352"/>
            </a:lvl2pPr>
            <a:lvl3pPr marL="685608" indent="-165055">
              <a:buFont typeface="Wingdings" panose="05000000000000000000" pitchFamily="2" charset="2"/>
              <a:buChar char="§"/>
              <a:tabLst/>
              <a:defRPr sz="1960"/>
            </a:lvl3pPr>
            <a:lvl4pPr marL="863357" indent="-177750">
              <a:buFont typeface="Wingdings" panose="05000000000000000000" pitchFamily="2" charset="2"/>
              <a:buChar char="§"/>
              <a:defRPr/>
            </a:lvl4pPr>
            <a:lvl5pPr marL="1028412" indent="-165055">
              <a:buFont typeface="Wingdings" panose="05000000000000000000" pitchFamily="2" charset="2"/>
              <a:buChar char="§"/>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024251391"/>
      </p:ext>
    </p:extLst>
  </p:cSld>
  <p:clrMapOvr>
    <a:masterClrMapping/>
  </p:clrMapOvr>
  <p:transition>
    <p:fade/>
  </p:transition>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1480317758"/>
      </p:ext>
    </p:extLst>
  </p:cSld>
  <p:clrMapOvr>
    <a:masterClrMapping/>
  </p:clrMapOvr>
  <p:transition>
    <p:fade/>
  </p:transition>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Section Title 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201568072"/>
      </p:ext>
    </p:extLst>
  </p:cSld>
  <p:clrMapOvr>
    <a:masterClrMapping/>
  </p:clrMapOvr>
  <p:transition>
    <p:fade/>
  </p:transition>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2" y="1217195"/>
            <a:ext cx="5377147" cy="1973570"/>
          </a:xfrm>
        </p:spPr>
        <p:txBody>
          <a:bodyPr>
            <a:spAutoFit/>
          </a:bodyPr>
          <a:lstStyle>
            <a:lvl1pPr>
              <a:defRPr sz="6468"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095968" y="1"/>
            <a:ext cx="6092857"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smtClean="0"/>
              <a:t>Click icon to add picture</a:t>
            </a:r>
            <a:endParaRPr lang="en-US" dirty="0"/>
          </a:p>
        </p:txBody>
      </p:sp>
    </p:spTree>
    <p:extLst>
      <p:ext uri="{BB962C8B-B14F-4D97-AF65-F5344CB8AC3E}">
        <p14:creationId xmlns:p14="http://schemas.microsoft.com/office/powerpoint/2010/main" val="46673262"/>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
                      <a:schemeClr val="bg2"/>
                    </a:gs>
                    <a:gs pos="98000">
                      <a:schemeClr val="bg2"/>
                    </a:gs>
                  </a:gsLst>
                  <a:lin ang="5400000" scaled="0"/>
                </a:gradFill>
                <a:latin typeface="+mj-lt"/>
              </a:defRPr>
            </a:lvl1pPr>
            <a:lvl2pPr marL="0" indent="0">
              <a:buNone/>
              <a:defRPr sz="2000">
                <a:gradFill>
                  <a:gsLst>
                    <a:gs pos="1000">
                      <a:schemeClr val="bg2"/>
                    </a:gs>
                    <a:gs pos="98000">
                      <a:schemeClr val="bg2"/>
                    </a:gs>
                  </a:gsLst>
                  <a:lin ang="5400000" scaled="0"/>
                </a:gradFill>
              </a:defRPr>
            </a:lvl2pPr>
            <a:lvl3pPr marL="233363" indent="0">
              <a:buNone/>
              <a:defRPr sz="2000">
                <a:gradFill>
                  <a:gsLst>
                    <a:gs pos="1000">
                      <a:schemeClr val="bg2"/>
                    </a:gs>
                    <a:gs pos="98000">
                      <a:schemeClr val="bg2"/>
                    </a:gs>
                  </a:gsLst>
                  <a:lin ang="5400000" scaled="0"/>
                </a:gradFill>
              </a:defRPr>
            </a:lvl3pPr>
            <a:lvl4pPr marL="457200" indent="0">
              <a:buNone/>
              <a:defRPr sz="2000">
                <a:gradFill>
                  <a:gsLst>
                    <a:gs pos="1000">
                      <a:schemeClr val="bg2"/>
                    </a:gs>
                    <a:gs pos="98000">
                      <a:schemeClr val="bg2"/>
                    </a:gs>
                  </a:gsLst>
                  <a:lin ang="5400000" scaled="0"/>
                </a:gradFill>
              </a:defRPr>
            </a:lvl4pPr>
            <a:lvl5pPr marL="693738" indent="0">
              <a:buNone/>
              <a:defRPr sz="2000">
                <a:gradFill>
                  <a:gsLst>
                    <a:gs pos="1000">
                      <a:schemeClr val="bg2"/>
                    </a:gs>
                    <a:gs pos="98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
                      <a:schemeClr val="bg2"/>
                    </a:gs>
                    <a:gs pos="98000">
                      <a:schemeClr val="bg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000">
                      <a:schemeClr val="bg2"/>
                    </a:gs>
                    <a:gs pos="98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666843519"/>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Blank Dark">
    <p:spTree>
      <p:nvGrpSpPr>
        <p:cNvPr id="1" name=""/>
        <p:cNvGrpSpPr/>
        <p:nvPr/>
      </p:nvGrpSpPr>
      <p:grpSpPr>
        <a:xfrm>
          <a:off x="0" y="0"/>
          <a:ext cx="0" cy="0"/>
          <a:chOff x="0" y="0"/>
          <a:chExt cx="0" cy="0"/>
        </a:xfrm>
      </p:grpSpPr>
    </p:spTree>
    <p:extLst>
      <p:ext uri="{BB962C8B-B14F-4D97-AF65-F5344CB8AC3E}">
        <p14:creationId xmlns:p14="http://schemas.microsoft.com/office/powerpoint/2010/main" val="64086186"/>
      </p:ext>
    </p:extLst>
  </p:cSld>
  <p:clrMapOvr>
    <a:masterClrMapping/>
  </p:clrMapOvr>
  <p:transition>
    <p:fade/>
  </p:transition>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2" y="1189176"/>
            <a:ext cx="12188825"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0" tIns="45710" rIns="45710" bIns="45710" numCol="1" spcCol="0" rtlCol="0" fromWordArt="0" anchor="ctr" anchorCtr="0" forceAA="0" compatLnSpc="1">
            <a:prstTxWarp prst="textNoShape">
              <a:avLst/>
            </a:prstTxWarp>
            <a:noAutofit/>
          </a:bodyPr>
          <a:lstStyle/>
          <a:p>
            <a:pPr marL="0" marR="0" lvl="0" indent="0" algn="ctr" defTabSz="913843" rtl="0" eaLnBrk="1" fontAlgn="base" latinLnBrk="0" hangingPunct="1">
              <a:lnSpc>
                <a:spcPct val="100000"/>
              </a:lnSpc>
              <a:spcBef>
                <a:spcPct val="0"/>
              </a:spcBef>
              <a:spcAft>
                <a:spcPct val="0"/>
              </a:spcAft>
              <a:buClrTx/>
              <a:buSzTx/>
              <a:buFontTx/>
              <a:buNone/>
              <a:tabLst/>
              <a:defRPr/>
            </a:pPr>
            <a:endParaRPr kumimoji="0" lang="en-US" sz="2205"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170" y="1197323"/>
            <a:ext cx="11650487"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3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2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28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0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7898418"/>
      </p:ext>
    </p:extLst>
  </p:cSld>
  <p:clrMapOvr>
    <a:masterClrMapping/>
  </p:clrMapOvr>
  <p:transition>
    <p:fade/>
  </p:transition>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Dem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4" y="1070"/>
            <a:ext cx="12182674" cy="6855512"/>
          </a:xfrm>
          <a:prstGeom prst="rect">
            <a:avLst/>
          </a:prstGeom>
        </p:spPr>
      </p:pic>
      <p:sp>
        <p:nvSpPr>
          <p:cNvPr id="2" name="Title 1"/>
          <p:cNvSpPr>
            <a:spLocks noGrp="1"/>
          </p:cNvSpPr>
          <p:nvPr>
            <p:ph type="title" hasCustomPrompt="1"/>
          </p:nvPr>
        </p:nvSpPr>
        <p:spPr>
          <a:xfrm>
            <a:off x="269171" y="2095070"/>
            <a:ext cx="9856549" cy="1158793"/>
          </a:xfrm>
          <a:noFill/>
        </p:spPr>
        <p:txBody>
          <a:bodyPr tIns="91440" bIns="91440" anchor="t" anchorCtr="0">
            <a:spAutoFit/>
          </a:bodyPr>
          <a:lstStyle>
            <a:lvl1pPr>
              <a:defRPr sz="7053"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72" y="4785989"/>
            <a:ext cx="9858106" cy="724246"/>
          </a:xfrm>
          <a:noFill/>
        </p:spPr>
        <p:txBody>
          <a:bodyPr lIns="182880" tIns="146304" rIns="182880" bIns="146304">
            <a:spAutoFit/>
          </a:bodyPr>
          <a:lstStyle>
            <a:lvl1pPr marL="0" indent="0">
              <a:spcBef>
                <a:spcPts val="0"/>
              </a:spcBef>
              <a:buNone/>
              <a:defRPr sz="3134"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6" name="Rectangle 5"/>
          <p:cNvSpPr/>
          <p:nvPr userDrawn="1"/>
        </p:nvSpPr>
        <p:spPr bwMode="gray">
          <a:xfrm>
            <a:off x="1" y="6409724"/>
            <a:ext cx="12188203"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marL="0" marR="0" lvl="0" indent="0" algn="ctr" defTabSz="913481" rtl="0" eaLnBrk="1" fontAlgn="base" latinLnBrk="0" hangingPunct="1">
              <a:lnSpc>
                <a:spcPct val="90000"/>
              </a:lnSpc>
              <a:spcBef>
                <a:spcPct val="0"/>
              </a:spcBef>
              <a:spcAft>
                <a:spcPct val="0"/>
              </a:spcAft>
              <a:buClrTx/>
              <a:buSzTx/>
              <a:buFontTx/>
              <a:buNone/>
              <a:tabLst/>
              <a:defRPr/>
            </a:pPr>
            <a:endParaRPr kumimoji="0" lang="en-US" sz="2351"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13" y="6547868"/>
            <a:ext cx="806563" cy="171991"/>
          </a:xfrm>
          <a:prstGeom prst="rect">
            <a:avLst/>
          </a:prstGeom>
        </p:spPr>
      </p:pic>
    </p:spTree>
    <p:extLst>
      <p:ext uri="{BB962C8B-B14F-4D97-AF65-F5344CB8AC3E}">
        <p14:creationId xmlns:p14="http://schemas.microsoft.com/office/powerpoint/2010/main" val="25369256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169" y="1189177"/>
            <a:ext cx="11650488"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33" indent="0">
              <a:buNone/>
              <a:defRPr/>
            </a:lvl3pPr>
            <a:lvl4pPr marL="448065" indent="0">
              <a:buNone/>
              <a:defRPr/>
            </a:lvl4pPr>
            <a:lvl5pPr marL="672099"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982526947"/>
      </p:ext>
    </p:extLst>
  </p:cSld>
  <p:clrMapOvr>
    <a:masterClrMapping/>
  </p:clrMapOvr>
  <p:transition>
    <p:fade/>
  </p:transition>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8"/>
            <a:ext cx="11650488" cy="2052030"/>
          </a:xfrm>
        </p:spPr>
        <p:txBody>
          <a:bodyPr>
            <a:spAutoFit/>
          </a:bodyPr>
          <a:lstStyle>
            <a:lvl1pPr>
              <a:defRPr sz="3920"/>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134845122"/>
      </p:ext>
    </p:extLst>
  </p:cSld>
  <p:clrMapOvr>
    <a:masterClrMapping/>
  </p:clrMapOvr>
  <p:transition>
    <p:fade/>
  </p:transition>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5"/>
            <a:ext cx="5377147"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45" indent="0">
              <a:buNone/>
              <a:tabLst/>
              <a:defRPr sz="1960"/>
            </a:lvl3pPr>
            <a:lvl4pPr marL="451177" indent="0">
              <a:buNone/>
              <a:defRPr/>
            </a:lvl4pPr>
            <a:lvl5pPr marL="672099"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2511" y="1189175"/>
            <a:ext cx="5377147"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45" indent="0">
              <a:buNone/>
              <a:tabLst/>
              <a:defRPr sz="1960"/>
            </a:lvl3pPr>
            <a:lvl4pPr marL="451177" indent="0">
              <a:buNone/>
              <a:defRPr/>
            </a:lvl4pPr>
            <a:lvl5pPr marL="672099"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939292221"/>
      </p:ext>
    </p:extLst>
  </p:cSld>
  <p:clrMapOvr>
    <a:masterClrMapping/>
  </p:clrMapOvr>
  <p:transition>
    <p:fade/>
  </p:transition>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6"/>
            <a:ext cx="5377147" cy="2377940"/>
          </a:xfrm>
        </p:spPr>
        <p:txBody>
          <a:bodyPr wrap="square">
            <a:spAutoFit/>
          </a:bodyPr>
          <a:lstStyle>
            <a:lvl1pPr marL="281597" indent="-281597">
              <a:spcBef>
                <a:spcPts val="1200"/>
              </a:spcBef>
              <a:buClr>
                <a:schemeClr val="tx1"/>
              </a:buClr>
              <a:buFont typeface="Wingdings" panose="05000000000000000000" pitchFamily="2" charset="2"/>
              <a:buChar char="§"/>
              <a:defRPr sz="3136"/>
            </a:lvl1pPr>
            <a:lvl2pPr marL="520554" indent="-228536">
              <a:buFont typeface="Wingdings" panose="05000000000000000000" pitchFamily="2" charset="2"/>
              <a:buChar char="§"/>
              <a:defRPr sz="2352"/>
            </a:lvl2pPr>
            <a:lvl3pPr marL="685608" indent="-165055">
              <a:buFont typeface="Wingdings" panose="05000000000000000000" pitchFamily="2" charset="2"/>
              <a:buChar char="§"/>
              <a:tabLst/>
              <a:defRPr sz="1960"/>
            </a:lvl3pPr>
            <a:lvl4pPr marL="863357" indent="-177750">
              <a:buFont typeface="Wingdings" panose="05000000000000000000" pitchFamily="2" charset="2"/>
              <a:buChar char="§"/>
              <a:defRPr/>
            </a:lvl4pPr>
            <a:lvl5pPr marL="1028412" indent="-165055">
              <a:buFont typeface="Wingdings" panose="05000000000000000000" pitchFamily="2" charset="2"/>
              <a:buChar char="§"/>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2511" y="1189176"/>
            <a:ext cx="5377147" cy="2377940"/>
          </a:xfrm>
        </p:spPr>
        <p:txBody>
          <a:bodyPr wrap="square">
            <a:spAutoFit/>
          </a:bodyPr>
          <a:lstStyle>
            <a:lvl1pPr marL="281597" indent="-281597">
              <a:spcBef>
                <a:spcPts val="1200"/>
              </a:spcBef>
              <a:buClr>
                <a:schemeClr val="tx1"/>
              </a:buClr>
              <a:buFont typeface="Wingdings" panose="05000000000000000000" pitchFamily="2" charset="2"/>
              <a:buChar char="§"/>
              <a:defRPr sz="3136"/>
            </a:lvl1pPr>
            <a:lvl2pPr marL="520554" indent="-228536">
              <a:buFont typeface="Wingdings" panose="05000000000000000000" pitchFamily="2" charset="2"/>
              <a:buChar char="§"/>
              <a:defRPr sz="2352"/>
            </a:lvl2pPr>
            <a:lvl3pPr marL="685608" indent="-165055">
              <a:buFont typeface="Wingdings" panose="05000000000000000000" pitchFamily="2" charset="2"/>
              <a:buChar char="§"/>
              <a:tabLst/>
              <a:defRPr sz="1960"/>
            </a:lvl3pPr>
            <a:lvl4pPr marL="863357" indent="-177750">
              <a:buFont typeface="Wingdings" panose="05000000000000000000" pitchFamily="2" charset="2"/>
              <a:buChar char="§"/>
              <a:defRPr/>
            </a:lvl4pPr>
            <a:lvl5pPr marL="1028412" indent="-165055">
              <a:buFont typeface="Wingdings" panose="05000000000000000000" pitchFamily="2" charset="2"/>
              <a:buChar char="§"/>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932221244"/>
      </p:ext>
    </p:extLst>
  </p:cSld>
  <p:clrMapOvr>
    <a:masterClrMapping/>
  </p:clrMapOvr>
  <p:transition>
    <p:fade/>
  </p:transition>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1077327325"/>
      </p:ext>
    </p:extLst>
  </p:cSld>
  <p:clrMapOvr>
    <a:masterClrMapping/>
  </p:clrMapOvr>
  <p:transition>
    <p:fade/>
  </p:transition>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Section Title 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033267826"/>
      </p:ext>
    </p:extLst>
  </p:cSld>
  <p:clrMapOvr>
    <a:masterClrMapping/>
  </p:clrMapOvr>
  <p:transition>
    <p:fade/>
  </p:transition>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2" y="1217195"/>
            <a:ext cx="5377147" cy="1973570"/>
          </a:xfrm>
        </p:spPr>
        <p:txBody>
          <a:bodyPr>
            <a:spAutoFit/>
          </a:bodyPr>
          <a:lstStyle>
            <a:lvl1pPr>
              <a:defRPr sz="6468"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095968" y="1"/>
            <a:ext cx="6092857"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smtClean="0"/>
              <a:t>Click icon to add picture</a:t>
            </a:r>
            <a:endParaRPr lang="en-US" dirty="0"/>
          </a:p>
        </p:txBody>
      </p:sp>
    </p:spTree>
    <p:extLst>
      <p:ext uri="{BB962C8B-B14F-4D97-AF65-F5344CB8AC3E}">
        <p14:creationId xmlns:p14="http://schemas.microsoft.com/office/powerpoint/2010/main" val="2823488922"/>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2100" indent="-292100">
              <a:spcBef>
                <a:spcPts val="1200"/>
              </a:spcBef>
              <a:buClr>
                <a:schemeClr val="bg2"/>
              </a:buClr>
              <a:buSzPct val="100000"/>
              <a:buFont typeface="Wingdings" pitchFamily="2" charset="2"/>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520700" indent="-228600">
              <a:defRPr sz="2000"/>
            </a:lvl2pPr>
            <a:lvl3pPr marL="685800" indent="-165100">
              <a:tabLst/>
              <a:defRPr sz="2000"/>
            </a:lvl3pPr>
            <a:lvl4pPr marL="863600" indent="-177800">
              <a:defRPr/>
            </a:lvl4pPr>
            <a:lvl5pPr marL="1028700" indent="-16510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7928" y="1447800"/>
            <a:ext cx="5394960" cy="2351413"/>
          </a:xfrm>
        </p:spPr>
        <p:txBody>
          <a:bodyPr>
            <a:spAutoFit/>
          </a:bodyPr>
          <a:lstStyle>
            <a:lvl1pPr marL="339725" indent="-339725">
              <a:spcBef>
                <a:spcPts val="1200"/>
              </a:spcBef>
              <a:buClr>
                <a:schemeClr val="bg2"/>
              </a:buClr>
              <a:buFont typeface="Arial" pitchFamily="34" charset="0"/>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635000" indent="-342900">
              <a:defRPr lang="en-US" sz="2000" kern="1200" spc="0" baseline="0" dirty="0" smtClean="0">
                <a:gradFill>
                  <a:gsLst>
                    <a:gs pos="1250">
                      <a:schemeClr val="bg2"/>
                    </a:gs>
                    <a:gs pos="100000">
                      <a:schemeClr val="bg2"/>
                    </a:gs>
                  </a:gsLst>
                  <a:lin ang="5400000" scaled="0"/>
                </a:gradFill>
                <a:latin typeface="+mn-lt"/>
                <a:ea typeface="+mn-ea"/>
                <a:cs typeface="+mn-cs"/>
              </a:defRPr>
            </a:lvl2pPr>
            <a:lvl3pPr marL="863600" indent="-342900">
              <a:defRPr lang="en-US" sz="2000" kern="1200" spc="0" baseline="0" dirty="0" smtClean="0">
                <a:gradFill>
                  <a:gsLst>
                    <a:gs pos="1250">
                      <a:schemeClr val="bg2"/>
                    </a:gs>
                    <a:gs pos="100000">
                      <a:schemeClr val="bg2"/>
                    </a:gs>
                  </a:gsLst>
                  <a:lin ang="5400000" scaled="0"/>
                </a:gradFill>
                <a:latin typeface="+mn-lt"/>
                <a:ea typeface="+mn-ea"/>
                <a:cs typeface="+mn-cs"/>
              </a:defRPr>
            </a:lvl3pPr>
            <a:lvl4pPr marL="1028700" indent="-342900">
              <a:defRPr lang="en-US" sz="2000" kern="1200" spc="0" baseline="0" dirty="0" smtClean="0">
                <a:gradFill>
                  <a:gsLst>
                    <a:gs pos="1250">
                      <a:schemeClr val="bg2"/>
                    </a:gs>
                    <a:gs pos="100000">
                      <a:schemeClr val="bg2"/>
                    </a:gs>
                  </a:gsLst>
                  <a:lin ang="5400000" scaled="0"/>
                </a:gradFill>
                <a:latin typeface="+mn-lt"/>
                <a:ea typeface="+mn-ea"/>
                <a:cs typeface="+mn-cs"/>
              </a:defRPr>
            </a:lvl4pPr>
            <a:lvl5pPr marL="1206500" indent="-342900">
              <a:defRPr lang="en-US" sz="2000" kern="1200" spc="0" baseline="0" dirty="0">
                <a:gradFill>
                  <a:gsLst>
                    <a:gs pos="1250">
                      <a:schemeClr val="bg2"/>
                    </a:gs>
                    <a:gs pos="100000">
                      <a:schemeClr val="bg2"/>
                    </a:gs>
                  </a:gsLst>
                  <a:lin ang="5400000" scaled="0"/>
                </a:gradFill>
                <a:latin typeface="+mn-lt"/>
                <a:ea typeface="+mn-ea"/>
                <a:cs typeface="+mn-cs"/>
              </a:defRPr>
            </a:lvl5pPr>
          </a:lstStyle>
          <a:p>
            <a:pPr marL="292100" marR="0" lvl="0"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Click to edit Master text styles</a:t>
            </a:r>
          </a:p>
          <a:p>
            <a:pPr marL="292100" marR="0" lvl="1"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Second level</a:t>
            </a:r>
          </a:p>
          <a:p>
            <a:pPr marL="292100" marR="0" lvl="2"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Third level</a:t>
            </a:r>
          </a:p>
          <a:p>
            <a:pPr marL="292100" marR="0" lvl="3"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Fourth level</a:t>
            </a:r>
          </a:p>
          <a:p>
            <a:pPr marL="292100" marR="0" lvl="4"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Blank Dar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07934793"/>
      </p:ext>
    </p:extLst>
  </p:cSld>
  <p:clrMapOvr>
    <a:masterClrMapping/>
  </p:clrMapOvr>
  <p:transition>
    <p:fade/>
  </p:transition>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2" y="1189176"/>
            <a:ext cx="12188825"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0" tIns="45710" rIns="45710" bIns="45710" numCol="1" spcCol="0" rtlCol="0" fromWordArt="0" anchor="ctr" anchorCtr="0" forceAA="0" compatLnSpc="1">
            <a:prstTxWarp prst="textNoShape">
              <a:avLst/>
            </a:prstTxWarp>
            <a:noAutofit/>
          </a:bodyPr>
          <a:lstStyle/>
          <a:p>
            <a:pPr marL="0" marR="0" lvl="0" indent="0" algn="ctr" defTabSz="913843" rtl="0" eaLnBrk="1" fontAlgn="base" latinLnBrk="0" hangingPunct="1">
              <a:lnSpc>
                <a:spcPct val="100000"/>
              </a:lnSpc>
              <a:spcBef>
                <a:spcPct val="0"/>
              </a:spcBef>
              <a:spcAft>
                <a:spcPct val="0"/>
              </a:spcAft>
              <a:buClrTx/>
              <a:buSzTx/>
              <a:buFontTx/>
              <a:buNone/>
              <a:tabLst/>
              <a:defRPr/>
            </a:pPr>
            <a:endParaRPr kumimoji="0" lang="en-US" sz="2205"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170" y="1197323"/>
            <a:ext cx="11650487"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3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2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28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0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84303574"/>
      </p:ext>
    </p:extLst>
  </p:cSld>
  <p:clrMapOvr>
    <a:masterClrMapping/>
  </p:clrMapOvr>
  <p:transition>
    <p:fade/>
  </p:transition>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userDrawn="1">
  <p:cSld name="Dem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4" y="1070"/>
            <a:ext cx="12182674" cy="6855512"/>
          </a:xfrm>
          <a:prstGeom prst="rect">
            <a:avLst/>
          </a:prstGeom>
        </p:spPr>
      </p:pic>
      <p:sp>
        <p:nvSpPr>
          <p:cNvPr id="2" name="Title 1"/>
          <p:cNvSpPr>
            <a:spLocks noGrp="1"/>
          </p:cNvSpPr>
          <p:nvPr>
            <p:ph type="title" hasCustomPrompt="1"/>
          </p:nvPr>
        </p:nvSpPr>
        <p:spPr>
          <a:xfrm>
            <a:off x="269171" y="2095070"/>
            <a:ext cx="9856549" cy="1158793"/>
          </a:xfrm>
          <a:noFill/>
        </p:spPr>
        <p:txBody>
          <a:bodyPr tIns="91440" bIns="91440" anchor="t" anchorCtr="0">
            <a:spAutoFit/>
          </a:bodyPr>
          <a:lstStyle>
            <a:lvl1pPr>
              <a:defRPr sz="7053"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72" y="4785989"/>
            <a:ext cx="9858106" cy="724246"/>
          </a:xfrm>
          <a:noFill/>
        </p:spPr>
        <p:txBody>
          <a:bodyPr lIns="182880" tIns="146304" rIns="182880" bIns="146304">
            <a:spAutoFit/>
          </a:bodyPr>
          <a:lstStyle>
            <a:lvl1pPr marL="0" indent="0">
              <a:spcBef>
                <a:spcPts val="0"/>
              </a:spcBef>
              <a:buNone/>
              <a:defRPr sz="3134"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6" name="Rectangle 5"/>
          <p:cNvSpPr/>
          <p:nvPr userDrawn="1"/>
        </p:nvSpPr>
        <p:spPr bwMode="gray">
          <a:xfrm>
            <a:off x="1" y="6409724"/>
            <a:ext cx="12188203"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marL="0" marR="0" lvl="0" indent="0" algn="ctr" defTabSz="913481" rtl="0" eaLnBrk="1" fontAlgn="base" latinLnBrk="0" hangingPunct="1">
              <a:lnSpc>
                <a:spcPct val="90000"/>
              </a:lnSpc>
              <a:spcBef>
                <a:spcPct val="0"/>
              </a:spcBef>
              <a:spcAft>
                <a:spcPct val="0"/>
              </a:spcAft>
              <a:buClrTx/>
              <a:buSzTx/>
              <a:buFontTx/>
              <a:buNone/>
              <a:tabLst/>
              <a:defRPr/>
            </a:pPr>
            <a:endParaRPr kumimoji="0" lang="en-US" sz="2351"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13" y="6547868"/>
            <a:ext cx="806563" cy="171991"/>
          </a:xfrm>
          <a:prstGeom prst="rect">
            <a:avLst/>
          </a:prstGeom>
        </p:spPr>
      </p:pic>
    </p:spTree>
    <p:extLst>
      <p:ext uri="{BB962C8B-B14F-4D97-AF65-F5344CB8AC3E}">
        <p14:creationId xmlns:p14="http://schemas.microsoft.com/office/powerpoint/2010/main" val="28311798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5" y="2109542"/>
            <a:ext cx="10237787" cy="997196"/>
          </a:xfrm>
        </p:spPr>
        <p:txBody>
          <a:bodyPr anchor="b" anchorCtr="0"/>
          <a:lstStyle>
            <a:lvl1pPr>
              <a:defRPr sz="7197" spc="-150"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5" y="3425825"/>
            <a:ext cx="10237787" cy="498598"/>
          </a:xfrm>
        </p:spPr>
        <p:txBody>
          <a:bodyPr>
            <a:noAutofit/>
          </a:bodyPr>
          <a:lstStyle>
            <a:lvl1pPr marL="0" indent="0">
              <a:spcBef>
                <a:spcPts val="0"/>
              </a:spcBef>
              <a:buNone/>
              <a:defRPr spc="-70"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15004" y="4873974"/>
            <a:ext cx="4362138" cy="2046779"/>
          </a:xfrm>
          <a:prstGeom prst="rect">
            <a:avLst/>
          </a:prstGeom>
        </p:spPr>
      </p:pic>
    </p:spTree>
    <p:extLst>
      <p:ext uri="{BB962C8B-B14F-4D97-AF65-F5344CB8AC3E}">
        <p14:creationId xmlns:p14="http://schemas.microsoft.com/office/powerpoint/2010/main" val="365541275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3" y="2819604"/>
            <a:ext cx="11149013" cy="1218795"/>
          </a:xfrm>
        </p:spPr>
        <p:txBody>
          <a:bodyPr anchor="b" anchorCtr="0"/>
          <a:lstStyle>
            <a:lvl1pPr>
              <a:defRPr sz="8796" spc="-300"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4"/>
            <a:ext cx="1738860" cy="815899"/>
          </a:xfrm>
          <a:prstGeom prst="rect">
            <a:avLst/>
          </a:prstGeom>
        </p:spPr>
      </p:pic>
    </p:spTree>
    <p:extLst>
      <p:ext uri="{BB962C8B-B14F-4D97-AF65-F5344CB8AC3E}">
        <p14:creationId xmlns:p14="http://schemas.microsoft.com/office/powerpoint/2010/main" val="2206739241"/>
      </p:ext>
    </p:extLst>
  </p:cSld>
  <p:clrMapOvr>
    <a:masterClrMapping/>
  </p:clrMapOvr>
  <p:transition>
    <p:fade/>
  </p:transition>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599" kern="1200" spc="-70" baseline="0" dirty="0">
                <a:gradFill>
                  <a:gsLst>
                    <a:gs pos="2083">
                      <a:schemeClr val="bg2"/>
                    </a:gs>
                    <a:gs pos="99000">
                      <a:schemeClr val="bg2"/>
                    </a:gs>
                  </a:gsLst>
                  <a:lin ang="5400000" scaled="0"/>
                </a:gradFill>
                <a:latin typeface="+mj-lt"/>
                <a:ea typeface="+mn-ea"/>
                <a:cs typeface="+mn-cs"/>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pPr marL="0" marR="0" lvl="0" indent="0" algn="l" defTabSz="914001"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138" y="2739678"/>
            <a:ext cx="10245725"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596" b="0" kern="1200" cap="none" spc="-400"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139" y="1447800"/>
            <a:ext cx="10237787" cy="914096"/>
          </a:xfrm>
        </p:spPr>
        <p:txBody>
          <a:bodyPr wrap="square" anchor="b">
            <a:noAutofit/>
          </a:bodyPr>
          <a:lstStyle>
            <a:lvl1pPr marL="0" indent="0">
              <a:buNone/>
              <a:defRPr sz="6597" spc="-150"/>
            </a:lvl1pPr>
          </a:lstStyle>
          <a:p>
            <a:pPr lvl="0"/>
            <a:r>
              <a:rPr lang="en-US" smtClean="0"/>
              <a:t>Click to edit Master text styles</a:t>
            </a:r>
          </a:p>
        </p:txBody>
      </p:sp>
    </p:spTree>
    <p:extLst>
      <p:ext uri="{BB962C8B-B14F-4D97-AF65-F5344CB8AC3E}">
        <p14:creationId xmlns:p14="http://schemas.microsoft.com/office/powerpoint/2010/main" val="412581637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
        <p:nvSpPr>
          <p:cNvPr id="5" name="Text Placeholder 4"/>
          <p:cNvSpPr>
            <a:spLocks noGrp="1"/>
          </p:cNvSpPr>
          <p:nvPr>
            <p:ph type="body" sz="quarter" idx="10"/>
          </p:nvPr>
        </p:nvSpPr>
        <p:spPr>
          <a:xfrm>
            <a:off x="519113" y="1447799"/>
            <a:ext cx="11149013" cy="1975926"/>
          </a:xfrm>
          <a:prstGeom prst="rect">
            <a:avLst/>
          </a:prstGeom>
        </p:spPr>
        <p:txBody>
          <a:bodyPr/>
          <a:lstStyle>
            <a:lvl1pPr marL="0" indent="0">
              <a:spcBef>
                <a:spcPts val="2399"/>
              </a:spcBef>
              <a:buNone/>
              <a:defRPr sz="3999">
                <a:gradFill>
                  <a:gsLst>
                    <a:gs pos="100000">
                      <a:schemeClr val="tx2"/>
                    </a:gs>
                    <a:gs pos="0">
                      <a:schemeClr val="tx2"/>
                    </a:gs>
                  </a:gsLst>
                  <a:lin ang="5400000" scaled="0"/>
                </a:gradFill>
                <a:latin typeface="+mj-lt"/>
              </a:defRPr>
            </a:lvl1pPr>
            <a:lvl2pPr marL="0" indent="0">
              <a:buNone/>
              <a:defRPr sz="1999">
                <a:gradFill>
                  <a:gsLst>
                    <a:gs pos="100000">
                      <a:schemeClr val="bg2"/>
                    </a:gs>
                    <a:gs pos="6000">
                      <a:schemeClr val="bg2"/>
                    </a:gs>
                  </a:gsLst>
                  <a:lin ang="5400000" scaled="0"/>
                </a:gradFill>
              </a:defRPr>
            </a:lvl2pPr>
            <a:lvl3pPr marL="231683" indent="0">
              <a:buNone/>
              <a:defRPr sz="1999">
                <a:gradFill>
                  <a:gsLst>
                    <a:gs pos="100000">
                      <a:schemeClr val="bg2"/>
                    </a:gs>
                    <a:gs pos="6000">
                      <a:schemeClr val="bg2"/>
                    </a:gs>
                  </a:gsLst>
                  <a:lin ang="5400000" scaled="0"/>
                </a:gradFill>
              </a:defRPr>
            </a:lvl3pPr>
            <a:lvl4pPr marL="457019" indent="0">
              <a:buNone/>
              <a:defRPr sz="1999">
                <a:gradFill>
                  <a:gsLst>
                    <a:gs pos="100000">
                      <a:schemeClr val="bg2"/>
                    </a:gs>
                    <a:gs pos="6000">
                      <a:schemeClr val="bg2"/>
                    </a:gs>
                  </a:gsLst>
                  <a:lin ang="5400000" scaled="0"/>
                </a:gradFill>
              </a:defRPr>
            </a:lvl4pPr>
            <a:lvl5pPr marL="693463" indent="0">
              <a:buNone/>
              <a:defRPr sz="1999">
                <a:gradFill>
                  <a:gsLst>
                    <a:gs pos="100000">
                      <a:schemeClr val="bg2"/>
                    </a:gs>
                    <a:gs pos="6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1774240272"/>
      </p:ext>
    </p:extLst>
  </p:cSld>
  <p:clrMapOvr>
    <a:masterClrMapping/>
  </p:clrMapOvr>
  <p:transition>
    <p:fade/>
  </p:transition>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3" y="1447799"/>
            <a:ext cx="11149013" cy="1975926"/>
          </a:xfrm>
          <a:prstGeom prst="rect">
            <a:avLst/>
          </a:prstGeom>
        </p:spPr>
        <p:txBody>
          <a:bodyPr/>
          <a:lstStyle>
            <a:lvl1pPr marL="0" indent="0">
              <a:spcBef>
                <a:spcPts val="2399"/>
              </a:spcBef>
              <a:buNone/>
              <a:defRPr sz="3999">
                <a:gradFill>
                  <a:gsLst>
                    <a:gs pos="100000">
                      <a:schemeClr val="bg2"/>
                    </a:gs>
                    <a:gs pos="0">
                      <a:schemeClr val="bg2"/>
                    </a:gs>
                  </a:gsLst>
                  <a:lin ang="5400000" scaled="0"/>
                </a:gradFill>
                <a:latin typeface="+mj-lt"/>
              </a:defRPr>
            </a:lvl1pPr>
            <a:lvl2pPr marL="0" indent="0">
              <a:buNone/>
              <a:defRPr sz="1999">
                <a:gradFill>
                  <a:gsLst>
                    <a:gs pos="100000">
                      <a:schemeClr val="bg2"/>
                    </a:gs>
                    <a:gs pos="0">
                      <a:schemeClr val="bg2"/>
                    </a:gs>
                  </a:gsLst>
                  <a:lin ang="5400000" scaled="0"/>
                </a:gradFill>
              </a:defRPr>
            </a:lvl2pPr>
            <a:lvl3pPr marL="231683" indent="0">
              <a:buNone/>
              <a:defRPr sz="1999">
                <a:gradFill>
                  <a:gsLst>
                    <a:gs pos="100000">
                      <a:schemeClr val="bg2"/>
                    </a:gs>
                    <a:gs pos="0">
                      <a:schemeClr val="bg2"/>
                    </a:gs>
                  </a:gsLst>
                  <a:lin ang="5400000" scaled="0"/>
                </a:gradFill>
              </a:defRPr>
            </a:lvl3pPr>
            <a:lvl4pPr marL="457019" indent="0">
              <a:buNone/>
              <a:defRPr sz="1999">
                <a:gradFill>
                  <a:gsLst>
                    <a:gs pos="100000">
                      <a:schemeClr val="bg2"/>
                    </a:gs>
                    <a:gs pos="0">
                      <a:schemeClr val="bg2"/>
                    </a:gs>
                  </a:gsLst>
                  <a:lin ang="5400000" scaled="0"/>
                </a:gradFill>
              </a:defRPr>
            </a:lvl4pPr>
            <a:lvl5pPr marL="693463" indent="0">
              <a:buNone/>
              <a:defRPr sz="1999">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004239443"/>
      </p:ext>
    </p:extLst>
  </p:cSld>
  <p:clrMapOvr>
    <a:masterClrMapping/>
  </p:clrMapOvr>
  <p:transition>
    <p:fade/>
  </p:transition>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0"/>
            <a:ext cx="11149013" cy="747897"/>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799"/>
            <a:ext cx="11149013" cy="2043636"/>
          </a:xfrm>
          <a:prstGeom prst="rect">
            <a:avLst/>
          </a:prstGeom>
        </p:spPr>
        <p:txBody>
          <a:bodyPr/>
          <a:lstStyle>
            <a:lvl1pPr marL="284051" indent="-284051">
              <a:buFont typeface="Wingdings" pitchFamily="2" charset="2"/>
              <a:buChar char=""/>
              <a:defRPr sz="3999"/>
            </a:lvl1pPr>
            <a:lvl2pPr marL="517320" indent="-233271">
              <a:buFont typeface="Wingdings" pitchFamily="2" charset="2"/>
              <a:buChar char=""/>
              <a:defRPr>
                <a:latin typeface="+mn-lt"/>
              </a:defRPr>
            </a:lvl2pPr>
            <a:lvl3pPr marL="741069" indent="-223749">
              <a:buFont typeface="Wingdings" pitchFamily="2" charset="2"/>
              <a:buChar char=""/>
              <a:tabLst/>
              <a:defRPr>
                <a:latin typeface="+mn-lt"/>
              </a:defRPr>
            </a:lvl3pPr>
            <a:lvl4pPr marL="914038" indent="-172969">
              <a:buFont typeface="Wingdings" pitchFamily="2" charset="2"/>
              <a:buChar char=""/>
              <a:defRPr>
                <a:latin typeface="+mn-lt"/>
              </a:defRPr>
            </a:lvl4pPr>
            <a:lvl5pPr marL="1087007" indent="-172969">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145157259"/>
      </p:ext>
    </p:extLst>
  </p:cSld>
  <p:clrMapOvr>
    <a:masterClrMapping/>
  </p:clrMapOvr>
  <p:transition>
    <p:fade/>
  </p:transition>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1"/>
            <a:ext cx="5394960" cy="2462213"/>
          </a:xfrm>
        </p:spPr>
        <p:txBody>
          <a:bodyPr/>
          <a:lstStyle>
            <a:lvl1pPr marL="0" indent="0">
              <a:spcBef>
                <a:spcPts val="1200"/>
              </a:spcBef>
              <a:buNone/>
              <a:defRPr sz="3999">
                <a:gradFill>
                  <a:gsLst>
                    <a:gs pos="100000">
                      <a:schemeClr val="tx2"/>
                    </a:gs>
                    <a:gs pos="0">
                      <a:schemeClr val="tx2"/>
                    </a:gs>
                  </a:gsLst>
                  <a:lin ang="5400000" scaled="0"/>
                </a:gradFill>
                <a:latin typeface="+mj-lt"/>
              </a:defRPr>
            </a:lvl1pPr>
            <a:lvl2pPr marL="0" indent="0">
              <a:buNone/>
              <a:defRPr sz="1999"/>
            </a:lvl2pPr>
            <a:lvl3pPr marL="233271" indent="0">
              <a:buNone/>
              <a:defRPr sz="1999"/>
            </a:lvl3pPr>
            <a:lvl4pPr marL="457019" indent="0">
              <a:buNone/>
              <a:defRPr sz="1999"/>
            </a:lvl4pPr>
            <a:lvl5pPr marL="693463" indent="0">
              <a:buNone/>
              <a:defRPr sz="1999"/>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1"/>
            <a:ext cx="5394960" cy="2462213"/>
          </a:xfrm>
        </p:spPr>
        <p:txBody>
          <a:bodyPr/>
          <a:lstStyle>
            <a:lvl1pPr marL="0" indent="0">
              <a:spcBef>
                <a:spcPts val="1200"/>
              </a:spcBef>
              <a:buNone/>
              <a:defRPr lang="en-US" sz="3999" kern="1200" spc="-70" baseline="0" dirty="0" smtClean="0">
                <a:gradFill>
                  <a:gsLst>
                    <a:gs pos="100000">
                      <a:schemeClr val="tx2"/>
                    </a:gs>
                    <a:gs pos="0">
                      <a:schemeClr val="tx2"/>
                    </a:gs>
                  </a:gsLst>
                  <a:lin ang="5400000" scaled="0"/>
                </a:gradFill>
                <a:latin typeface="+mj-lt"/>
                <a:ea typeface="+mn-ea"/>
                <a:cs typeface="+mn-cs"/>
              </a:defRPr>
            </a:lvl1pPr>
            <a:lvl2pPr marL="3174"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250">
                      <a:schemeClr val="bg2"/>
                    </a:gs>
                    <a:gs pos="100000">
                      <a:schemeClr val="bg2"/>
                    </a:gs>
                  </a:gsLst>
                  <a:lin ang="5400000" scaled="0"/>
                </a:gradFill>
                <a:latin typeface="+mn-lt"/>
                <a:ea typeface="+mn-ea"/>
                <a:cs typeface="+mn-cs"/>
              </a:defRPr>
            </a:lvl2pPr>
            <a:lvl3pPr marL="233271"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250">
                      <a:schemeClr val="bg2"/>
                    </a:gs>
                    <a:gs pos="100000">
                      <a:schemeClr val="bg2"/>
                    </a:gs>
                  </a:gsLst>
                  <a:lin ang="5400000" scaled="0"/>
                </a:gradFill>
                <a:latin typeface="+mn-lt"/>
                <a:ea typeface="+mn-ea"/>
                <a:cs typeface="+mn-cs"/>
              </a:defRPr>
            </a:lvl3pPr>
            <a:lvl4pPr marL="460192"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250">
                      <a:schemeClr val="bg2"/>
                    </a:gs>
                    <a:gs pos="100000">
                      <a:schemeClr val="bg2"/>
                    </a:gs>
                  </a:gsLst>
                  <a:lin ang="5400000" scaled="0"/>
                </a:gradFill>
                <a:latin typeface="+mn-lt"/>
                <a:ea typeface="+mn-ea"/>
                <a:cs typeface="+mn-cs"/>
              </a:defRPr>
            </a:lvl4pPr>
            <a:lvl5pPr marL="687116"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a:gradFill>
                  <a:gsLst>
                    <a:gs pos="1250">
                      <a:schemeClr val="bg2"/>
                    </a:gs>
                    <a:gs pos="100000">
                      <a:schemeClr val="bg2"/>
                    </a:gs>
                  </a:gsLst>
                  <a:lin ang="5400000" scaled="0"/>
                </a:gradFill>
                <a:latin typeface="+mn-lt"/>
                <a:ea typeface="+mn-ea"/>
                <a:cs typeface="+mn-cs"/>
              </a:defRPr>
            </a:lvl5pPr>
          </a:lstStyle>
          <a:p>
            <a:pPr marL="0" marR="0" lvl="0"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717520945"/>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theme" Target="../theme/theme2.xml"/><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0" Type="http://schemas.openxmlformats.org/officeDocument/2006/relationships/slideLayout" Target="../slideLayouts/slideLayout36.xml"/><Relationship Id="rId4" Type="http://schemas.openxmlformats.org/officeDocument/2006/relationships/slideLayout" Target="../slideLayouts/slideLayout30.xml"/><Relationship Id="rId9" Type="http://schemas.openxmlformats.org/officeDocument/2006/relationships/slideLayout" Target="../slideLayouts/slideLayout3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6.xml"/><Relationship Id="rId13" Type="http://schemas.openxmlformats.org/officeDocument/2006/relationships/slideLayout" Target="../slideLayouts/slideLayout51.xml"/><Relationship Id="rId18" Type="http://schemas.openxmlformats.org/officeDocument/2006/relationships/slideLayout" Target="../slideLayouts/slideLayout56.xml"/><Relationship Id="rId26" Type="http://schemas.openxmlformats.org/officeDocument/2006/relationships/slideLayout" Target="../slideLayouts/slideLayout64.xml"/><Relationship Id="rId3" Type="http://schemas.openxmlformats.org/officeDocument/2006/relationships/slideLayout" Target="../slideLayouts/slideLayout41.xml"/><Relationship Id="rId21" Type="http://schemas.openxmlformats.org/officeDocument/2006/relationships/slideLayout" Target="../slideLayouts/slideLayout59.xml"/><Relationship Id="rId34" Type="http://schemas.openxmlformats.org/officeDocument/2006/relationships/slideLayout" Target="../slideLayouts/slideLayout72.xml"/><Relationship Id="rId7" Type="http://schemas.openxmlformats.org/officeDocument/2006/relationships/slideLayout" Target="../slideLayouts/slideLayout45.xml"/><Relationship Id="rId12" Type="http://schemas.openxmlformats.org/officeDocument/2006/relationships/slideLayout" Target="../slideLayouts/slideLayout50.xml"/><Relationship Id="rId17" Type="http://schemas.openxmlformats.org/officeDocument/2006/relationships/slideLayout" Target="../slideLayouts/slideLayout55.xml"/><Relationship Id="rId25" Type="http://schemas.openxmlformats.org/officeDocument/2006/relationships/slideLayout" Target="../slideLayouts/slideLayout63.xml"/><Relationship Id="rId33" Type="http://schemas.openxmlformats.org/officeDocument/2006/relationships/slideLayout" Target="../slideLayouts/slideLayout71.xml"/><Relationship Id="rId2" Type="http://schemas.openxmlformats.org/officeDocument/2006/relationships/slideLayout" Target="../slideLayouts/slideLayout40.xml"/><Relationship Id="rId16" Type="http://schemas.openxmlformats.org/officeDocument/2006/relationships/slideLayout" Target="../slideLayouts/slideLayout54.xml"/><Relationship Id="rId20" Type="http://schemas.openxmlformats.org/officeDocument/2006/relationships/slideLayout" Target="../slideLayouts/slideLayout58.xml"/><Relationship Id="rId29" Type="http://schemas.openxmlformats.org/officeDocument/2006/relationships/slideLayout" Target="../slideLayouts/slideLayout67.xml"/><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24" Type="http://schemas.openxmlformats.org/officeDocument/2006/relationships/slideLayout" Target="../slideLayouts/slideLayout62.xml"/><Relationship Id="rId32" Type="http://schemas.openxmlformats.org/officeDocument/2006/relationships/slideLayout" Target="../slideLayouts/slideLayout70.xml"/><Relationship Id="rId37" Type="http://schemas.openxmlformats.org/officeDocument/2006/relationships/image" Target="../media/image5.png"/><Relationship Id="rId5" Type="http://schemas.openxmlformats.org/officeDocument/2006/relationships/slideLayout" Target="../slideLayouts/slideLayout43.xml"/><Relationship Id="rId15" Type="http://schemas.openxmlformats.org/officeDocument/2006/relationships/slideLayout" Target="../slideLayouts/slideLayout53.xml"/><Relationship Id="rId23" Type="http://schemas.openxmlformats.org/officeDocument/2006/relationships/slideLayout" Target="../slideLayouts/slideLayout61.xml"/><Relationship Id="rId28" Type="http://schemas.openxmlformats.org/officeDocument/2006/relationships/slideLayout" Target="../slideLayouts/slideLayout66.xml"/><Relationship Id="rId36" Type="http://schemas.openxmlformats.org/officeDocument/2006/relationships/image" Target="../media/image4.png"/><Relationship Id="rId10" Type="http://schemas.openxmlformats.org/officeDocument/2006/relationships/slideLayout" Target="../slideLayouts/slideLayout48.xml"/><Relationship Id="rId19" Type="http://schemas.openxmlformats.org/officeDocument/2006/relationships/slideLayout" Target="../slideLayouts/slideLayout57.xml"/><Relationship Id="rId31" Type="http://schemas.openxmlformats.org/officeDocument/2006/relationships/slideLayout" Target="../slideLayouts/slideLayout69.xml"/><Relationship Id="rId4" Type="http://schemas.openxmlformats.org/officeDocument/2006/relationships/slideLayout" Target="../slideLayouts/slideLayout42.xml"/><Relationship Id="rId9" Type="http://schemas.openxmlformats.org/officeDocument/2006/relationships/slideLayout" Target="../slideLayouts/slideLayout47.xml"/><Relationship Id="rId14" Type="http://schemas.openxmlformats.org/officeDocument/2006/relationships/slideLayout" Target="../slideLayouts/slideLayout52.xml"/><Relationship Id="rId22" Type="http://schemas.openxmlformats.org/officeDocument/2006/relationships/slideLayout" Target="../slideLayouts/slideLayout60.xml"/><Relationship Id="rId27" Type="http://schemas.openxmlformats.org/officeDocument/2006/relationships/slideLayout" Target="../slideLayouts/slideLayout65.xml"/><Relationship Id="rId30" Type="http://schemas.openxmlformats.org/officeDocument/2006/relationships/slideLayout" Target="../slideLayouts/slideLayout68.xml"/><Relationship Id="rId35"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0.xml"/><Relationship Id="rId3" Type="http://schemas.openxmlformats.org/officeDocument/2006/relationships/slideLayout" Target="../slideLayouts/slideLayout75.xml"/><Relationship Id="rId7" Type="http://schemas.openxmlformats.org/officeDocument/2006/relationships/slideLayout" Target="../slideLayouts/slideLayout79.xml"/><Relationship Id="rId12" Type="http://schemas.openxmlformats.org/officeDocument/2006/relationships/image" Target="../media/image13.png"/><Relationship Id="rId2" Type="http://schemas.openxmlformats.org/officeDocument/2006/relationships/slideLayout" Target="../slideLayouts/slideLayout74.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theme" Target="../theme/theme4.xml"/><Relationship Id="rId5" Type="http://schemas.openxmlformats.org/officeDocument/2006/relationships/slideLayout" Target="../slideLayouts/slideLayout77.xml"/><Relationship Id="rId10" Type="http://schemas.openxmlformats.org/officeDocument/2006/relationships/slideLayout" Target="../slideLayouts/slideLayout82.xml"/><Relationship Id="rId4" Type="http://schemas.openxmlformats.org/officeDocument/2006/relationships/slideLayout" Target="../slideLayouts/slideLayout76.xml"/><Relationship Id="rId9" Type="http://schemas.openxmlformats.org/officeDocument/2006/relationships/slideLayout" Target="../slideLayouts/slideLayout81.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90.xml"/><Relationship Id="rId3" Type="http://schemas.openxmlformats.org/officeDocument/2006/relationships/slideLayout" Target="../slideLayouts/slideLayout85.xml"/><Relationship Id="rId7" Type="http://schemas.openxmlformats.org/officeDocument/2006/relationships/slideLayout" Target="../slideLayouts/slideLayout89.xml"/><Relationship Id="rId12" Type="http://schemas.openxmlformats.org/officeDocument/2006/relationships/image" Target="../media/image13.png"/><Relationship Id="rId2" Type="http://schemas.openxmlformats.org/officeDocument/2006/relationships/slideLayout" Target="../slideLayouts/slideLayout84.xml"/><Relationship Id="rId1" Type="http://schemas.openxmlformats.org/officeDocument/2006/relationships/slideLayout" Target="../slideLayouts/slideLayout83.xml"/><Relationship Id="rId6" Type="http://schemas.openxmlformats.org/officeDocument/2006/relationships/slideLayout" Target="../slideLayouts/slideLayout88.xml"/><Relationship Id="rId11" Type="http://schemas.openxmlformats.org/officeDocument/2006/relationships/theme" Target="../theme/theme5.xml"/><Relationship Id="rId5" Type="http://schemas.openxmlformats.org/officeDocument/2006/relationships/slideLayout" Target="../slideLayouts/slideLayout87.xml"/><Relationship Id="rId10" Type="http://schemas.openxmlformats.org/officeDocument/2006/relationships/slideLayout" Target="../slideLayouts/slideLayout92.xml"/><Relationship Id="rId4" Type="http://schemas.openxmlformats.org/officeDocument/2006/relationships/slideLayout" Target="../slideLayouts/slideLayout86.xml"/><Relationship Id="rId9" Type="http://schemas.openxmlformats.org/officeDocument/2006/relationships/slideLayout" Target="../slideLayouts/slideLayout91.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00.xml"/><Relationship Id="rId13" Type="http://schemas.openxmlformats.org/officeDocument/2006/relationships/slideLayout" Target="../slideLayouts/slideLayout105.xml"/><Relationship Id="rId18" Type="http://schemas.openxmlformats.org/officeDocument/2006/relationships/slideLayout" Target="../slideLayouts/slideLayout110.xml"/><Relationship Id="rId26" Type="http://schemas.openxmlformats.org/officeDocument/2006/relationships/slideLayout" Target="../slideLayouts/slideLayout118.xml"/><Relationship Id="rId3" Type="http://schemas.openxmlformats.org/officeDocument/2006/relationships/slideLayout" Target="../slideLayouts/slideLayout95.xml"/><Relationship Id="rId21" Type="http://schemas.openxmlformats.org/officeDocument/2006/relationships/slideLayout" Target="../slideLayouts/slideLayout113.xml"/><Relationship Id="rId7" Type="http://schemas.openxmlformats.org/officeDocument/2006/relationships/slideLayout" Target="../slideLayouts/slideLayout99.xml"/><Relationship Id="rId12" Type="http://schemas.openxmlformats.org/officeDocument/2006/relationships/slideLayout" Target="../slideLayouts/slideLayout104.xml"/><Relationship Id="rId17" Type="http://schemas.openxmlformats.org/officeDocument/2006/relationships/slideLayout" Target="../slideLayouts/slideLayout109.xml"/><Relationship Id="rId25" Type="http://schemas.openxmlformats.org/officeDocument/2006/relationships/slideLayout" Target="../slideLayouts/slideLayout117.xml"/><Relationship Id="rId2" Type="http://schemas.openxmlformats.org/officeDocument/2006/relationships/slideLayout" Target="../slideLayouts/slideLayout94.xml"/><Relationship Id="rId16" Type="http://schemas.openxmlformats.org/officeDocument/2006/relationships/slideLayout" Target="../slideLayouts/slideLayout108.xml"/><Relationship Id="rId20" Type="http://schemas.openxmlformats.org/officeDocument/2006/relationships/slideLayout" Target="../slideLayouts/slideLayout112.xml"/><Relationship Id="rId1" Type="http://schemas.openxmlformats.org/officeDocument/2006/relationships/slideLayout" Target="../slideLayouts/slideLayout93.xml"/><Relationship Id="rId6" Type="http://schemas.openxmlformats.org/officeDocument/2006/relationships/slideLayout" Target="../slideLayouts/slideLayout98.xml"/><Relationship Id="rId11" Type="http://schemas.openxmlformats.org/officeDocument/2006/relationships/slideLayout" Target="../slideLayouts/slideLayout103.xml"/><Relationship Id="rId24" Type="http://schemas.openxmlformats.org/officeDocument/2006/relationships/slideLayout" Target="../slideLayouts/slideLayout116.xml"/><Relationship Id="rId5" Type="http://schemas.openxmlformats.org/officeDocument/2006/relationships/slideLayout" Target="../slideLayouts/slideLayout97.xml"/><Relationship Id="rId15" Type="http://schemas.openxmlformats.org/officeDocument/2006/relationships/slideLayout" Target="../slideLayouts/slideLayout107.xml"/><Relationship Id="rId23" Type="http://schemas.openxmlformats.org/officeDocument/2006/relationships/slideLayout" Target="../slideLayouts/slideLayout115.xml"/><Relationship Id="rId10" Type="http://schemas.openxmlformats.org/officeDocument/2006/relationships/slideLayout" Target="../slideLayouts/slideLayout102.xml"/><Relationship Id="rId19" Type="http://schemas.openxmlformats.org/officeDocument/2006/relationships/slideLayout" Target="../slideLayouts/slideLayout111.xml"/><Relationship Id="rId4" Type="http://schemas.openxmlformats.org/officeDocument/2006/relationships/slideLayout" Target="../slideLayouts/slideLayout96.xml"/><Relationship Id="rId9" Type="http://schemas.openxmlformats.org/officeDocument/2006/relationships/slideLayout" Target="../slideLayouts/slideLayout101.xml"/><Relationship Id="rId14" Type="http://schemas.openxmlformats.org/officeDocument/2006/relationships/slideLayout" Target="../slideLayouts/slideLayout106.xml"/><Relationship Id="rId22" Type="http://schemas.openxmlformats.org/officeDocument/2006/relationships/slideLayout" Target="../slideLayouts/slideLayout114.xml"/><Relationship Id="rId27" Type="http://schemas.openxmlformats.org/officeDocument/2006/relationships/theme" Target="../theme/theme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520700" y="1447800"/>
            <a:ext cx="11152188" cy="2055947"/>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083" r:id="rId1"/>
    <p:sldLayoutId id="2147484084" r:id="rId2"/>
    <p:sldLayoutId id="2147484085" r:id="rId3"/>
    <p:sldLayoutId id="2147484087" r:id="rId4"/>
    <p:sldLayoutId id="2147484088" r:id="rId5"/>
    <p:sldLayoutId id="2147484086" r:id="rId6"/>
    <p:sldLayoutId id="2147484090" r:id="rId7"/>
    <p:sldLayoutId id="2147484091" r:id="rId8"/>
    <p:sldLayoutId id="2147484089" r:id="rId9"/>
    <p:sldLayoutId id="2147484119" r:id="rId10"/>
    <p:sldLayoutId id="2147484116" r:id="rId11"/>
    <p:sldLayoutId id="2147484117" r:id="rId12"/>
    <p:sldLayoutId id="2147484140" r:id="rId13"/>
    <p:sldLayoutId id="2147484141" r:id="rId14"/>
    <p:sldLayoutId id="2147484142" r:id="rId15"/>
    <p:sldLayoutId id="2147484143" r:id="rId16"/>
    <p:sldLayoutId id="2147484092" r:id="rId17"/>
    <p:sldLayoutId id="2147484093" r:id="rId18"/>
    <p:sldLayoutId id="2147484094" r:id="rId19"/>
    <p:sldLayoutId id="2147484096" r:id="rId20"/>
    <p:sldLayoutId id="2147484144" r:id="rId21"/>
    <p:sldLayoutId id="2147484145" r:id="rId22"/>
    <p:sldLayoutId id="2147484146" r:id="rId23"/>
    <p:sldLayoutId id="2147484147" r:id="rId24"/>
    <p:sldLayoutId id="2147484148" r:id="rId25"/>
    <p:sldLayoutId id="2147484149" r:id="rId26"/>
  </p:sldLayoutIdLst>
  <p:transition>
    <p:fade/>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80000"/>
        <a:buFont typeface="Arial" pitchFamily="34" charset="0"/>
        <a:buChar char="•"/>
        <a:tabLst/>
        <a:defRPr sz="3600" kern="1200" spc="-70" baseline="0">
          <a:gradFill>
            <a:gsLst>
              <a:gs pos="1250">
                <a:schemeClr val="bg2"/>
              </a:gs>
              <a:gs pos="100000">
                <a:schemeClr val="bg2"/>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bg2"/>
              </a:gs>
              <a:gs pos="100000">
                <a:schemeClr val="bg2"/>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0702324"/>
      </p:ext>
    </p:extLst>
  </p:cSld>
  <p:clrMap bg1="dk1" tx1="lt1" bg2="dk2" tx2="lt2" accent1="accent1" accent2="accent2" accent3="accent3" accent4="accent4" accent5="accent5" accent6="accent6" hlink="hlink" folHlink="folHlink"/>
  <p:sldLayoutIdLst>
    <p:sldLayoutId id="2147484058" r:id="rId1"/>
    <p:sldLayoutId id="2147484099" r:id="rId2"/>
    <p:sldLayoutId id="2147484100" r:id="rId3"/>
    <p:sldLayoutId id="2147484101" r:id="rId4"/>
    <p:sldLayoutId id="2147484048" r:id="rId5"/>
    <p:sldLayoutId id="2147484061" r:id="rId6"/>
    <p:sldLayoutId id="2147484062" r:id="rId7"/>
    <p:sldLayoutId id="2147484097" r:id="rId8"/>
    <p:sldLayoutId id="2147484057" r:id="rId9"/>
    <p:sldLayoutId id="2147484065" r:id="rId10"/>
    <p:sldLayoutId id="2147484066" r:id="rId11"/>
    <p:sldLayoutId id="2147484098" r:id="rId12"/>
  </p:sldLayoutIdLst>
  <p:transition>
    <p:fade/>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gradFill>
            <a:gsLst>
              <a:gs pos="1250">
                <a:schemeClr val="tx1"/>
              </a:gs>
              <a:gs pos="100000">
                <a:schemeClr val="tx1"/>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tx1"/>
              </a:gs>
              <a:gs pos="100000">
                <a:schemeClr val="tx1"/>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tx1"/>
              </a:gs>
              <a:gs pos="100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171" y="1189178"/>
            <a:ext cx="11650486" cy="2184808"/>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p:nvPicPr>
        <p:blipFill>
          <a:blip r:embed="rId36" cstate="email">
            <a:extLst>
              <a:ext uri="{28A0092B-C50C-407E-A947-70E740481C1C}">
                <a14:useLocalDpi xmlns:a14="http://schemas.microsoft.com/office/drawing/2010/main" val="0"/>
              </a:ext>
            </a:extLst>
          </a:blip>
          <a:stretch>
            <a:fillRect/>
          </a:stretch>
        </p:blipFill>
        <p:spPr>
          <a:xfrm rot="5400000">
            <a:off x="10321814" y="1906466"/>
            <a:ext cx="4214127" cy="401199"/>
          </a:xfrm>
          <a:prstGeom prst="rect">
            <a:avLst/>
          </a:prstGeom>
        </p:spPr>
      </p:pic>
    </p:spTree>
    <p:extLst>
      <p:ext uri="{BB962C8B-B14F-4D97-AF65-F5344CB8AC3E}">
        <p14:creationId xmlns:p14="http://schemas.microsoft.com/office/powerpoint/2010/main" val="3644992969"/>
      </p:ext>
    </p:extLst>
  </p:cSld>
  <p:clrMap bg1="dk1" tx1="lt1" bg2="dk2" tx2="lt2" accent1="accent1" accent2="accent2" accent3="accent3" accent4="accent4" accent5="accent5" accent6="accent6" hlink="hlink" folHlink="folHlink"/>
  <p:sldLayoutIdLst>
    <p:sldLayoutId id="2147484151" r:id="rId1"/>
    <p:sldLayoutId id="2147484152" r:id="rId2"/>
    <p:sldLayoutId id="2147484153" r:id="rId3"/>
    <p:sldLayoutId id="2147484154" r:id="rId4"/>
    <p:sldLayoutId id="2147484155" r:id="rId5"/>
    <p:sldLayoutId id="2147484156" r:id="rId6"/>
    <p:sldLayoutId id="2147484157" r:id="rId7"/>
    <p:sldLayoutId id="2147484158" r:id="rId8"/>
    <p:sldLayoutId id="2147484159" r:id="rId9"/>
    <p:sldLayoutId id="2147484160" r:id="rId10"/>
    <p:sldLayoutId id="2147484161" r:id="rId11"/>
    <p:sldLayoutId id="2147484162" r:id="rId12"/>
    <p:sldLayoutId id="2147484163" r:id="rId13"/>
    <p:sldLayoutId id="2147484164" r:id="rId14"/>
    <p:sldLayoutId id="2147484165" r:id="rId15"/>
    <p:sldLayoutId id="2147484166" r:id="rId16"/>
    <p:sldLayoutId id="2147484167" r:id="rId17"/>
    <p:sldLayoutId id="2147484168" r:id="rId18"/>
    <p:sldLayoutId id="2147484169" r:id="rId19"/>
    <p:sldLayoutId id="2147484170" r:id="rId20"/>
    <p:sldLayoutId id="2147484171" r:id="rId21"/>
    <p:sldLayoutId id="2147484172" r:id="rId22"/>
    <p:sldLayoutId id="2147484173" r:id="rId23"/>
    <p:sldLayoutId id="2147484174" r:id="rId24"/>
    <p:sldLayoutId id="2147484175" r:id="rId25"/>
    <p:sldLayoutId id="2147484176" r:id="rId26"/>
    <p:sldLayoutId id="2147484177" r:id="rId27"/>
    <p:sldLayoutId id="2147484178" r:id="rId28"/>
    <p:sldLayoutId id="2147484179" r:id="rId29"/>
    <p:sldLayoutId id="2147484180" r:id="rId30"/>
    <p:sldLayoutId id="2147484181" r:id="rId31"/>
    <p:sldLayoutId id="2147484182" r:id="rId32"/>
    <p:sldLayoutId id="2147484183" r:id="rId33"/>
    <p:sldLayoutId id="2147484184" r:id="rId34"/>
  </p:sldLayoutIdLst>
  <p:transition>
    <p:fade/>
  </p:transition>
  <p:timing>
    <p:tnLst>
      <p:par>
        <p:cTn id="1" dur="indefinite" restart="never" nodeType="tmRoot"/>
      </p:par>
    </p:tnLst>
  </p:timing>
  <p:txStyles>
    <p:titleStyle>
      <a:lvl1pPr algn="l" defTabSz="914093" rtl="0" eaLnBrk="1" latinLnBrk="0" hangingPunct="1">
        <a:lnSpc>
          <a:spcPct val="90000"/>
        </a:lnSpc>
        <a:spcBef>
          <a:spcPct val="0"/>
        </a:spcBef>
        <a:buNone/>
        <a:defRPr lang="en-US" sz="5292" b="0" kern="1200" cap="none" spc="-100" baseline="0" dirty="0" smtClean="0">
          <a:ln w="3175">
            <a:noFill/>
          </a:ln>
          <a:solidFill>
            <a:schemeClr val="bg1">
              <a:lumMod val="75000"/>
            </a:schemeClr>
          </a:solidFill>
          <a:effectLst/>
          <a:latin typeface="+mj-lt"/>
          <a:ea typeface="+mn-ea"/>
          <a:cs typeface="Segoe UI" pitchFamily="34" charset="0"/>
        </a:defRPr>
      </a:lvl1pPr>
    </p:titleStyle>
    <p:bodyStyle>
      <a:lvl1pPr marL="336044" marR="0" indent="-336044"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3920" kern="1200" spc="0" baseline="0">
          <a:solidFill>
            <a:schemeClr val="bg1">
              <a:lumMod val="75000"/>
            </a:schemeClr>
          </a:solidFill>
          <a:latin typeface="+mj-lt"/>
          <a:ea typeface="+mn-ea"/>
          <a:cs typeface="+mn-cs"/>
        </a:defRPr>
      </a:lvl1pPr>
      <a:lvl2pPr marL="572519" marR="0" indent="-236475"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2352" kern="1200" spc="0" baseline="0">
          <a:solidFill>
            <a:schemeClr val="bg1">
              <a:lumMod val="75000"/>
            </a:schemeClr>
          </a:solidFill>
          <a:latin typeface="+mn-lt"/>
          <a:ea typeface="+mn-ea"/>
          <a:cs typeface="+mn-cs"/>
        </a:defRPr>
      </a:lvl2pPr>
      <a:lvl3pPr marL="784103"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2352" kern="1200" spc="0" baseline="0">
          <a:solidFill>
            <a:schemeClr val="bg1">
              <a:lumMod val="75000"/>
            </a:schemeClr>
          </a:solidFill>
          <a:latin typeface="+mn-lt"/>
          <a:ea typeface="+mn-ea"/>
          <a:cs typeface="+mn-cs"/>
        </a:defRPr>
      </a:lvl3pPr>
      <a:lvl4pPr marL="1008132"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1960" kern="1200" spc="0" baseline="0">
          <a:solidFill>
            <a:schemeClr val="bg1">
              <a:lumMod val="75000"/>
            </a:schemeClr>
          </a:solidFill>
          <a:latin typeface="+mn-lt"/>
          <a:ea typeface="+mn-ea"/>
          <a:cs typeface="+mn-cs"/>
        </a:defRPr>
      </a:lvl4pPr>
      <a:lvl5pPr marL="1232161"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1960" kern="1200" spc="0" baseline="0">
          <a:solidFill>
            <a:schemeClr val="bg1">
              <a:lumMod val="75000"/>
            </a:schemeClr>
          </a:solidFill>
          <a:latin typeface="+mn-lt"/>
          <a:ea typeface="+mn-ea"/>
          <a:cs typeface="+mn-cs"/>
        </a:defRPr>
      </a:lvl5pPr>
      <a:lvl6pPr marL="251375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01"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848"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89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93" rtl="0" eaLnBrk="1" latinLnBrk="0" hangingPunct="1">
        <a:defRPr sz="1764" kern="1200">
          <a:solidFill>
            <a:schemeClr val="tx1"/>
          </a:solidFill>
          <a:latin typeface="+mn-lt"/>
          <a:ea typeface="+mn-ea"/>
          <a:cs typeface="+mn-cs"/>
        </a:defRPr>
      </a:lvl1pPr>
      <a:lvl2pPr marL="457046" algn="l" defTabSz="914093" rtl="0" eaLnBrk="1" latinLnBrk="0" hangingPunct="1">
        <a:defRPr sz="1764" kern="1200">
          <a:solidFill>
            <a:schemeClr val="tx1"/>
          </a:solidFill>
          <a:latin typeface="+mn-lt"/>
          <a:ea typeface="+mn-ea"/>
          <a:cs typeface="+mn-cs"/>
        </a:defRPr>
      </a:lvl2pPr>
      <a:lvl3pPr marL="914093" algn="l" defTabSz="914093" rtl="0" eaLnBrk="1" latinLnBrk="0" hangingPunct="1">
        <a:defRPr sz="1764" kern="1200">
          <a:solidFill>
            <a:schemeClr val="tx1"/>
          </a:solidFill>
          <a:latin typeface="+mn-lt"/>
          <a:ea typeface="+mn-ea"/>
          <a:cs typeface="+mn-cs"/>
        </a:defRPr>
      </a:lvl3pPr>
      <a:lvl4pPr marL="1371139" algn="l" defTabSz="914093" rtl="0" eaLnBrk="1" latinLnBrk="0" hangingPunct="1">
        <a:defRPr sz="1764" kern="1200">
          <a:solidFill>
            <a:schemeClr val="tx1"/>
          </a:solidFill>
          <a:latin typeface="+mn-lt"/>
          <a:ea typeface="+mn-ea"/>
          <a:cs typeface="+mn-cs"/>
        </a:defRPr>
      </a:lvl4pPr>
      <a:lvl5pPr marL="1828185" algn="l" defTabSz="914093" rtl="0" eaLnBrk="1" latinLnBrk="0" hangingPunct="1">
        <a:defRPr sz="1764" kern="1200">
          <a:solidFill>
            <a:schemeClr val="tx1"/>
          </a:solidFill>
          <a:latin typeface="+mn-lt"/>
          <a:ea typeface="+mn-ea"/>
          <a:cs typeface="+mn-cs"/>
        </a:defRPr>
      </a:lvl5pPr>
      <a:lvl6pPr marL="2285232" algn="l" defTabSz="914093" rtl="0" eaLnBrk="1" latinLnBrk="0" hangingPunct="1">
        <a:defRPr sz="1764" kern="1200">
          <a:solidFill>
            <a:schemeClr val="tx1"/>
          </a:solidFill>
          <a:latin typeface="+mn-lt"/>
          <a:ea typeface="+mn-ea"/>
          <a:cs typeface="+mn-cs"/>
        </a:defRPr>
      </a:lvl6pPr>
      <a:lvl7pPr marL="2742278" algn="l" defTabSz="914093" rtl="0" eaLnBrk="1" latinLnBrk="0" hangingPunct="1">
        <a:defRPr sz="1764" kern="1200">
          <a:solidFill>
            <a:schemeClr val="tx1"/>
          </a:solidFill>
          <a:latin typeface="+mn-lt"/>
          <a:ea typeface="+mn-ea"/>
          <a:cs typeface="+mn-cs"/>
        </a:defRPr>
      </a:lvl7pPr>
      <a:lvl8pPr marL="3199324" algn="l" defTabSz="914093" rtl="0" eaLnBrk="1" latinLnBrk="0" hangingPunct="1">
        <a:defRPr sz="1764" kern="1200">
          <a:solidFill>
            <a:schemeClr val="tx1"/>
          </a:solidFill>
          <a:latin typeface="+mn-lt"/>
          <a:ea typeface="+mn-ea"/>
          <a:cs typeface="+mn-cs"/>
        </a:defRPr>
      </a:lvl8pPr>
      <a:lvl9pPr marL="3656372" algn="l" defTabSz="914093"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2F2F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69171" y="1189179"/>
            <a:ext cx="11650486" cy="2052030"/>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12"/>
          <a:stretch>
            <a:fillRect/>
          </a:stretch>
        </p:blipFill>
        <p:spPr>
          <a:xfrm rot="5400000">
            <a:off x="9205457" y="2991147"/>
            <a:ext cx="6858623" cy="876329"/>
          </a:xfrm>
          <a:prstGeom prst="rect">
            <a:avLst/>
          </a:prstGeom>
        </p:spPr>
      </p:pic>
    </p:spTree>
    <p:extLst>
      <p:ext uri="{BB962C8B-B14F-4D97-AF65-F5344CB8AC3E}">
        <p14:creationId xmlns:p14="http://schemas.microsoft.com/office/powerpoint/2010/main" val="1101878711"/>
      </p:ext>
    </p:extLst>
  </p:cSld>
  <p:clrMap bg1="lt1" tx1="dk1" bg2="lt2" tx2="dk2" accent1="accent1" accent2="accent2" accent3="accent3" accent4="accent4" accent5="accent5" accent6="accent6" hlink="hlink" folHlink="folHlink"/>
  <p:sldLayoutIdLst>
    <p:sldLayoutId id="2147484188" r:id="rId1"/>
    <p:sldLayoutId id="2147484189" r:id="rId2"/>
    <p:sldLayoutId id="2147484190" r:id="rId3"/>
    <p:sldLayoutId id="2147484191" r:id="rId4"/>
    <p:sldLayoutId id="2147484192" r:id="rId5"/>
    <p:sldLayoutId id="2147484193" r:id="rId6"/>
    <p:sldLayoutId id="2147484194" r:id="rId7"/>
    <p:sldLayoutId id="2147484195" r:id="rId8"/>
    <p:sldLayoutId id="2147484196" r:id="rId9"/>
    <p:sldLayoutId id="2147484197" r:id="rId10"/>
  </p:sldLayoutIdLst>
  <p:transition>
    <p:fade/>
  </p:transition>
  <p:timing>
    <p:tnLst>
      <p:par>
        <p:cTn id="1" dur="indefinite" restart="never" nodeType="tmRoot"/>
      </p:par>
    </p:tnLst>
  </p:timing>
  <p:txStyles>
    <p:titleStyle>
      <a:lvl1pPr algn="l" defTabSz="914107"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50" marR="0" indent="-336050"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29" marR="0" indent="-236480"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2pPr>
      <a:lvl3pPr marL="784115"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3pPr>
      <a:lvl4pPr marL="1008149"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4" kern="1200" spc="0" baseline="0">
          <a:gradFill>
            <a:gsLst>
              <a:gs pos="1250">
                <a:schemeClr val="tx1"/>
              </a:gs>
              <a:gs pos="100000">
                <a:schemeClr val="tx1"/>
              </a:gs>
            </a:gsLst>
            <a:lin ang="5400000" scaled="0"/>
          </a:gradFill>
          <a:latin typeface="+mn-lt"/>
          <a:ea typeface="+mn-ea"/>
          <a:cs typeface="+mn-cs"/>
        </a:defRPr>
      </a:lvl4pPr>
      <a:lvl5pPr marL="1232181"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4" kern="1200" spc="0" baseline="0">
          <a:gradFill>
            <a:gsLst>
              <a:gs pos="1250">
                <a:schemeClr val="tx1"/>
              </a:gs>
              <a:gs pos="100000">
                <a:schemeClr val="tx1"/>
              </a:gs>
            </a:gsLst>
            <a:lin ang="5400000" scaled="0"/>
          </a:gradFill>
          <a:latin typeface="+mn-lt"/>
          <a:ea typeface="+mn-ea"/>
          <a:cs typeface="+mn-cs"/>
        </a:defRPr>
      </a:lvl5pPr>
      <a:lvl6pPr marL="2513794"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50"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903"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958"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07" rtl="0" eaLnBrk="1" latinLnBrk="0" hangingPunct="1">
        <a:defRPr sz="1764" kern="1200">
          <a:solidFill>
            <a:schemeClr val="tx1"/>
          </a:solidFill>
          <a:latin typeface="+mn-lt"/>
          <a:ea typeface="+mn-ea"/>
          <a:cs typeface="+mn-cs"/>
        </a:defRPr>
      </a:lvl1pPr>
      <a:lvl2pPr marL="457054" algn="l" defTabSz="914107" rtl="0" eaLnBrk="1" latinLnBrk="0" hangingPunct="1">
        <a:defRPr sz="1764" kern="1200">
          <a:solidFill>
            <a:schemeClr val="tx1"/>
          </a:solidFill>
          <a:latin typeface="+mn-lt"/>
          <a:ea typeface="+mn-ea"/>
          <a:cs typeface="+mn-cs"/>
        </a:defRPr>
      </a:lvl2pPr>
      <a:lvl3pPr marL="914107" algn="l" defTabSz="914107" rtl="0" eaLnBrk="1" latinLnBrk="0" hangingPunct="1">
        <a:defRPr sz="1764" kern="1200">
          <a:solidFill>
            <a:schemeClr val="tx1"/>
          </a:solidFill>
          <a:latin typeface="+mn-lt"/>
          <a:ea typeface="+mn-ea"/>
          <a:cs typeface="+mn-cs"/>
        </a:defRPr>
      </a:lvl3pPr>
      <a:lvl4pPr marL="1371161" algn="l" defTabSz="914107" rtl="0" eaLnBrk="1" latinLnBrk="0" hangingPunct="1">
        <a:defRPr sz="1764" kern="1200">
          <a:solidFill>
            <a:schemeClr val="tx1"/>
          </a:solidFill>
          <a:latin typeface="+mn-lt"/>
          <a:ea typeface="+mn-ea"/>
          <a:cs typeface="+mn-cs"/>
        </a:defRPr>
      </a:lvl4pPr>
      <a:lvl5pPr marL="1828214" algn="l" defTabSz="914107" rtl="0" eaLnBrk="1" latinLnBrk="0" hangingPunct="1">
        <a:defRPr sz="1764" kern="1200">
          <a:solidFill>
            <a:schemeClr val="tx1"/>
          </a:solidFill>
          <a:latin typeface="+mn-lt"/>
          <a:ea typeface="+mn-ea"/>
          <a:cs typeface="+mn-cs"/>
        </a:defRPr>
      </a:lvl5pPr>
      <a:lvl6pPr marL="2285270" algn="l" defTabSz="914107" rtl="0" eaLnBrk="1" latinLnBrk="0" hangingPunct="1">
        <a:defRPr sz="1764" kern="1200">
          <a:solidFill>
            <a:schemeClr val="tx1"/>
          </a:solidFill>
          <a:latin typeface="+mn-lt"/>
          <a:ea typeface="+mn-ea"/>
          <a:cs typeface="+mn-cs"/>
        </a:defRPr>
      </a:lvl6pPr>
      <a:lvl7pPr marL="2742322" algn="l" defTabSz="914107" rtl="0" eaLnBrk="1" latinLnBrk="0" hangingPunct="1">
        <a:defRPr sz="1764" kern="1200">
          <a:solidFill>
            <a:schemeClr val="tx1"/>
          </a:solidFill>
          <a:latin typeface="+mn-lt"/>
          <a:ea typeface="+mn-ea"/>
          <a:cs typeface="+mn-cs"/>
        </a:defRPr>
      </a:lvl7pPr>
      <a:lvl8pPr marL="3199376" algn="l" defTabSz="914107" rtl="0" eaLnBrk="1" latinLnBrk="0" hangingPunct="1">
        <a:defRPr sz="1764" kern="1200">
          <a:solidFill>
            <a:schemeClr val="tx1"/>
          </a:solidFill>
          <a:latin typeface="+mn-lt"/>
          <a:ea typeface="+mn-ea"/>
          <a:cs typeface="+mn-cs"/>
        </a:defRPr>
      </a:lvl8pPr>
      <a:lvl9pPr marL="3656430" algn="l" defTabSz="914107"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F2F2F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69171" y="1189179"/>
            <a:ext cx="11650486" cy="2052030"/>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12"/>
          <a:stretch>
            <a:fillRect/>
          </a:stretch>
        </p:blipFill>
        <p:spPr>
          <a:xfrm rot="5400000">
            <a:off x="9205457" y="2991147"/>
            <a:ext cx="6858623" cy="876329"/>
          </a:xfrm>
          <a:prstGeom prst="rect">
            <a:avLst/>
          </a:prstGeom>
        </p:spPr>
      </p:pic>
    </p:spTree>
    <p:extLst>
      <p:ext uri="{BB962C8B-B14F-4D97-AF65-F5344CB8AC3E}">
        <p14:creationId xmlns:p14="http://schemas.microsoft.com/office/powerpoint/2010/main" val="2693202984"/>
      </p:ext>
    </p:extLst>
  </p:cSld>
  <p:clrMap bg1="lt1" tx1="dk1" bg2="lt2" tx2="dk2" accent1="accent1" accent2="accent2" accent3="accent3" accent4="accent4" accent5="accent5" accent6="accent6" hlink="hlink" folHlink="folHlink"/>
  <p:sldLayoutIdLst>
    <p:sldLayoutId id="2147484199" r:id="rId1"/>
    <p:sldLayoutId id="2147484200" r:id="rId2"/>
    <p:sldLayoutId id="2147484201" r:id="rId3"/>
    <p:sldLayoutId id="2147484202" r:id="rId4"/>
    <p:sldLayoutId id="2147484203" r:id="rId5"/>
    <p:sldLayoutId id="2147484204" r:id="rId6"/>
    <p:sldLayoutId id="2147484205" r:id="rId7"/>
    <p:sldLayoutId id="2147484206" r:id="rId8"/>
    <p:sldLayoutId id="2147484207" r:id="rId9"/>
    <p:sldLayoutId id="2147484208" r:id="rId10"/>
  </p:sldLayoutIdLst>
  <p:transition>
    <p:fade/>
  </p:transition>
  <p:timing>
    <p:tnLst>
      <p:par>
        <p:cTn id="1" dur="indefinite" restart="never" nodeType="tmRoot"/>
      </p:par>
    </p:tnLst>
  </p:timing>
  <p:txStyles>
    <p:titleStyle>
      <a:lvl1pPr algn="l" defTabSz="914107"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50" marR="0" indent="-336050"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29" marR="0" indent="-236480"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2pPr>
      <a:lvl3pPr marL="784115"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3pPr>
      <a:lvl4pPr marL="1008149"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4" kern="1200" spc="0" baseline="0">
          <a:gradFill>
            <a:gsLst>
              <a:gs pos="1250">
                <a:schemeClr val="tx1"/>
              </a:gs>
              <a:gs pos="100000">
                <a:schemeClr val="tx1"/>
              </a:gs>
            </a:gsLst>
            <a:lin ang="5400000" scaled="0"/>
          </a:gradFill>
          <a:latin typeface="+mn-lt"/>
          <a:ea typeface="+mn-ea"/>
          <a:cs typeface="+mn-cs"/>
        </a:defRPr>
      </a:lvl4pPr>
      <a:lvl5pPr marL="1232181"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4" kern="1200" spc="0" baseline="0">
          <a:gradFill>
            <a:gsLst>
              <a:gs pos="1250">
                <a:schemeClr val="tx1"/>
              </a:gs>
              <a:gs pos="100000">
                <a:schemeClr val="tx1"/>
              </a:gs>
            </a:gsLst>
            <a:lin ang="5400000" scaled="0"/>
          </a:gradFill>
          <a:latin typeface="+mn-lt"/>
          <a:ea typeface="+mn-ea"/>
          <a:cs typeface="+mn-cs"/>
        </a:defRPr>
      </a:lvl5pPr>
      <a:lvl6pPr marL="2513794"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50"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903"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958"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07" rtl="0" eaLnBrk="1" latinLnBrk="0" hangingPunct="1">
        <a:defRPr sz="1764" kern="1200">
          <a:solidFill>
            <a:schemeClr val="tx1"/>
          </a:solidFill>
          <a:latin typeface="+mn-lt"/>
          <a:ea typeface="+mn-ea"/>
          <a:cs typeface="+mn-cs"/>
        </a:defRPr>
      </a:lvl1pPr>
      <a:lvl2pPr marL="457054" algn="l" defTabSz="914107" rtl="0" eaLnBrk="1" latinLnBrk="0" hangingPunct="1">
        <a:defRPr sz="1764" kern="1200">
          <a:solidFill>
            <a:schemeClr val="tx1"/>
          </a:solidFill>
          <a:latin typeface="+mn-lt"/>
          <a:ea typeface="+mn-ea"/>
          <a:cs typeface="+mn-cs"/>
        </a:defRPr>
      </a:lvl2pPr>
      <a:lvl3pPr marL="914107" algn="l" defTabSz="914107" rtl="0" eaLnBrk="1" latinLnBrk="0" hangingPunct="1">
        <a:defRPr sz="1764" kern="1200">
          <a:solidFill>
            <a:schemeClr val="tx1"/>
          </a:solidFill>
          <a:latin typeface="+mn-lt"/>
          <a:ea typeface="+mn-ea"/>
          <a:cs typeface="+mn-cs"/>
        </a:defRPr>
      </a:lvl3pPr>
      <a:lvl4pPr marL="1371161" algn="l" defTabSz="914107" rtl="0" eaLnBrk="1" latinLnBrk="0" hangingPunct="1">
        <a:defRPr sz="1764" kern="1200">
          <a:solidFill>
            <a:schemeClr val="tx1"/>
          </a:solidFill>
          <a:latin typeface="+mn-lt"/>
          <a:ea typeface="+mn-ea"/>
          <a:cs typeface="+mn-cs"/>
        </a:defRPr>
      </a:lvl4pPr>
      <a:lvl5pPr marL="1828214" algn="l" defTabSz="914107" rtl="0" eaLnBrk="1" latinLnBrk="0" hangingPunct="1">
        <a:defRPr sz="1764" kern="1200">
          <a:solidFill>
            <a:schemeClr val="tx1"/>
          </a:solidFill>
          <a:latin typeface="+mn-lt"/>
          <a:ea typeface="+mn-ea"/>
          <a:cs typeface="+mn-cs"/>
        </a:defRPr>
      </a:lvl5pPr>
      <a:lvl6pPr marL="2285270" algn="l" defTabSz="914107" rtl="0" eaLnBrk="1" latinLnBrk="0" hangingPunct="1">
        <a:defRPr sz="1764" kern="1200">
          <a:solidFill>
            <a:schemeClr val="tx1"/>
          </a:solidFill>
          <a:latin typeface="+mn-lt"/>
          <a:ea typeface="+mn-ea"/>
          <a:cs typeface="+mn-cs"/>
        </a:defRPr>
      </a:lvl6pPr>
      <a:lvl7pPr marL="2742322" algn="l" defTabSz="914107" rtl="0" eaLnBrk="1" latinLnBrk="0" hangingPunct="1">
        <a:defRPr sz="1764" kern="1200">
          <a:solidFill>
            <a:schemeClr val="tx1"/>
          </a:solidFill>
          <a:latin typeface="+mn-lt"/>
          <a:ea typeface="+mn-ea"/>
          <a:cs typeface="+mn-cs"/>
        </a:defRPr>
      </a:lvl7pPr>
      <a:lvl8pPr marL="3199376" algn="l" defTabSz="914107" rtl="0" eaLnBrk="1" latinLnBrk="0" hangingPunct="1">
        <a:defRPr sz="1764" kern="1200">
          <a:solidFill>
            <a:schemeClr val="tx1"/>
          </a:solidFill>
          <a:latin typeface="+mn-lt"/>
          <a:ea typeface="+mn-ea"/>
          <a:cs typeface="+mn-cs"/>
        </a:defRPr>
      </a:lvl8pPr>
      <a:lvl9pPr marL="3656430" algn="l" defTabSz="914107"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3" y="228600"/>
            <a:ext cx="11149013" cy="747897"/>
          </a:xfrm>
          <a:prstGeom prst="rect">
            <a:avLst/>
          </a:prstGeom>
        </p:spPr>
        <p:txBody>
          <a:bodyPr vert="horz" wrap="square" lIns="0" tIns="0" rIns="0" bIns="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520700" y="1447800"/>
            <a:ext cx="11152188" cy="2055947"/>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708008264"/>
      </p:ext>
    </p:extLst>
  </p:cSld>
  <p:clrMap bg1="lt1" tx1="dk1" bg2="lt2" tx2="dk2" accent1="accent1" accent2="accent2" accent3="accent3" accent4="accent4" accent5="accent5" accent6="accent6" hlink="hlink" folHlink="folHlink"/>
  <p:sldLayoutIdLst>
    <p:sldLayoutId id="2147484210" r:id="rId1"/>
    <p:sldLayoutId id="2147484211" r:id="rId2"/>
    <p:sldLayoutId id="2147484212" r:id="rId3"/>
    <p:sldLayoutId id="2147484213" r:id="rId4"/>
    <p:sldLayoutId id="2147484214" r:id="rId5"/>
    <p:sldLayoutId id="2147484215" r:id="rId6"/>
    <p:sldLayoutId id="2147484216" r:id="rId7"/>
    <p:sldLayoutId id="2147484217" r:id="rId8"/>
    <p:sldLayoutId id="2147484218" r:id="rId9"/>
    <p:sldLayoutId id="2147484219" r:id="rId10"/>
    <p:sldLayoutId id="2147484220" r:id="rId11"/>
    <p:sldLayoutId id="2147484221" r:id="rId12"/>
    <p:sldLayoutId id="2147484222" r:id="rId13"/>
    <p:sldLayoutId id="2147484223" r:id="rId14"/>
    <p:sldLayoutId id="2147484224" r:id="rId15"/>
    <p:sldLayoutId id="2147484225" r:id="rId16"/>
    <p:sldLayoutId id="2147484226" r:id="rId17"/>
    <p:sldLayoutId id="2147484227" r:id="rId18"/>
    <p:sldLayoutId id="2147484228" r:id="rId19"/>
    <p:sldLayoutId id="2147484229" r:id="rId20"/>
    <p:sldLayoutId id="2147484230" r:id="rId21"/>
    <p:sldLayoutId id="2147484231" r:id="rId22"/>
    <p:sldLayoutId id="2147484232" r:id="rId23"/>
    <p:sldLayoutId id="2147484233" r:id="rId24"/>
    <p:sldLayoutId id="2147484234" r:id="rId25"/>
    <p:sldLayoutId id="2147484235" r:id="rId26"/>
  </p:sldLayoutIdLst>
  <p:transition>
    <p:fade/>
  </p:transition>
  <p:timing>
    <p:tnLst>
      <p:par>
        <p:cTn id="1" dur="indefinite" restart="never" nodeType="tmRoot"/>
      </p:par>
    </p:tnLst>
  </p:timing>
  <p:hf hdr="0" ftr="0" dt="0"/>
  <p:txStyles>
    <p:titleStyle>
      <a:lvl1pPr algn="l" defTabSz="914001" rtl="0" eaLnBrk="1" latinLnBrk="0" hangingPunct="1">
        <a:lnSpc>
          <a:spcPct val="90000"/>
        </a:lnSpc>
        <a:spcBef>
          <a:spcPct val="0"/>
        </a:spcBef>
        <a:buNone/>
        <a:defRPr lang="en-US" sz="5397"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591" marR="0" indent="-339591" algn="l" defTabSz="914001" rtl="0" eaLnBrk="1" fontAlgn="auto" latinLnBrk="0" hangingPunct="1">
        <a:lnSpc>
          <a:spcPct val="90000"/>
        </a:lnSpc>
        <a:spcBef>
          <a:spcPct val="20000"/>
        </a:spcBef>
        <a:spcAft>
          <a:spcPts val="0"/>
        </a:spcAft>
        <a:buClrTx/>
        <a:buSzPct val="80000"/>
        <a:buFont typeface="Arial" pitchFamily="34" charset="0"/>
        <a:buChar char="•"/>
        <a:tabLst/>
        <a:defRPr sz="3599" kern="1200" spc="-70" baseline="0">
          <a:gradFill>
            <a:gsLst>
              <a:gs pos="1250">
                <a:schemeClr val="bg2"/>
              </a:gs>
              <a:gs pos="100000">
                <a:schemeClr val="bg2"/>
              </a:gs>
            </a:gsLst>
            <a:lin ang="5400000" scaled="0"/>
          </a:gradFill>
          <a:latin typeface="+mj-lt"/>
          <a:ea typeface="+mn-ea"/>
          <a:cs typeface="+mn-cs"/>
        </a:defRPr>
      </a:lvl1pPr>
      <a:lvl2pPr marL="572861" marR="0" indent="-233271" algn="l" defTabSz="914001" rtl="0" eaLnBrk="1" fontAlgn="auto" latinLnBrk="0" hangingPunct="1">
        <a:lnSpc>
          <a:spcPct val="90000"/>
        </a:lnSpc>
        <a:spcBef>
          <a:spcPct val="20000"/>
        </a:spcBef>
        <a:spcAft>
          <a:spcPts val="0"/>
        </a:spcAft>
        <a:buClrTx/>
        <a:buSzPct val="90000"/>
        <a:buFont typeface="Wingdings" pitchFamily="2" charset="2"/>
        <a:buChar char=""/>
        <a:tabLst/>
        <a:defRPr sz="2399" kern="1200" spc="0" baseline="0">
          <a:gradFill>
            <a:gsLst>
              <a:gs pos="1250">
                <a:schemeClr val="bg2"/>
              </a:gs>
              <a:gs pos="100000">
                <a:schemeClr val="bg2"/>
              </a:gs>
            </a:gsLst>
            <a:lin ang="5400000" scaled="0"/>
          </a:gradFill>
          <a:latin typeface="+mn-lt"/>
          <a:ea typeface="+mn-ea"/>
          <a:cs typeface="+mn-cs"/>
        </a:defRPr>
      </a:lvl2pPr>
      <a:lvl3pPr marL="798196" marR="0" indent="-225336" algn="l" defTabSz="914001" rtl="0" eaLnBrk="1" fontAlgn="auto" latinLnBrk="0" hangingPunct="1">
        <a:lnSpc>
          <a:spcPct val="90000"/>
        </a:lnSpc>
        <a:spcBef>
          <a:spcPct val="20000"/>
        </a:spcBef>
        <a:spcAft>
          <a:spcPts val="0"/>
        </a:spcAft>
        <a:buClrTx/>
        <a:buSzPct val="90000"/>
        <a:buFont typeface="Wingdings" pitchFamily="2" charset="2"/>
        <a:buChar char=""/>
        <a:tabLst>
          <a:tab pos="798196" algn="l"/>
        </a:tabLst>
        <a:defRPr sz="2399" kern="1200" spc="0" baseline="0">
          <a:gradFill>
            <a:gsLst>
              <a:gs pos="1250">
                <a:schemeClr val="bg2"/>
              </a:gs>
              <a:gs pos="100000">
                <a:schemeClr val="bg2"/>
              </a:gs>
            </a:gsLst>
            <a:lin ang="5400000" scaled="0"/>
          </a:gradFill>
          <a:latin typeface="+mn-lt"/>
          <a:ea typeface="+mn-ea"/>
          <a:cs typeface="+mn-cs"/>
        </a:defRPr>
      </a:lvl3pPr>
      <a:lvl4pPr marL="1029880" marR="0" indent="-231683" algn="l" defTabSz="914001" rtl="0" eaLnBrk="1" fontAlgn="auto" latinLnBrk="0" hangingPunct="1">
        <a:lnSpc>
          <a:spcPct val="90000"/>
        </a:lnSpc>
        <a:spcBef>
          <a:spcPct val="20000"/>
        </a:spcBef>
        <a:spcAft>
          <a:spcPts val="0"/>
        </a:spcAft>
        <a:buClrTx/>
        <a:buSzPct val="90000"/>
        <a:buFont typeface="Wingdings" pitchFamily="2" charset="2"/>
        <a:buChar char=""/>
        <a:tabLst/>
        <a:defRPr sz="1999" kern="1200" spc="0" baseline="0">
          <a:gradFill>
            <a:gsLst>
              <a:gs pos="1250">
                <a:schemeClr val="bg2"/>
              </a:gs>
              <a:gs pos="100000">
                <a:schemeClr val="bg2"/>
              </a:gs>
            </a:gsLst>
            <a:lin ang="5400000" scaled="0"/>
          </a:gradFill>
          <a:latin typeface="+mn-lt"/>
          <a:ea typeface="+mn-ea"/>
          <a:cs typeface="+mn-cs"/>
        </a:defRPr>
      </a:lvl4pPr>
      <a:lvl5pPr marL="1255216" marR="0" indent="-225336" algn="l" defTabSz="914001" rtl="0" eaLnBrk="1" fontAlgn="auto" latinLnBrk="0" hangingPunct="1">
        <a:lnSpc>
          <a:spcPct val="90000"/>
        </a:lnSpc>
        <a:spcBef>
          <a:spcPct val="20000"/>
        </a:spcBef>
        <a:spcAft>
          <a:spcPts val="0"/>
        </a:spcAft>
        <a:buClrTx/>
        <a:buSzPct val="90000"/>
        <a:buFont typeface="Wingdings" pitchFamily="2" charset="2"/>
        <a:buChar char=""/>
        <a:tabLst>
          <a:tab pos="1255216" algn="l"/>
        </a:tabLst>
        <a:defRPr sz="1999" kern="1200" spc="0" baseline="0">
          <a:gradFill>
            <a:gsLst>
              <a:gs pos="1250">
                <a:schemeClr val="bg2"/>
              </a:gs>
              <a:gs pos="100000">
                <a:schemeClr val="bg2"/>
              </a:gs>
            </a:gsLst>
            <a:lin ang="5400000" scaled="0"/>
          </a:gradFill>
          <a:latin typeface="+mn-lt"/>
          <a:ea typeface="+mn-ea"/>
          <a:cs typeface="+mn-cs"/>
        </a:defRPr>
      </a:lvl5pPr>
      <a:lvl6pPr marL="2513504" indent="-228501" algn="l" defTabSz="914001"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2970504" indent="-228501" algn="l" defTabSz="914001"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27505" indent="-228501" algn="l" defTabSz="914001"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884506" indent="-228501" algn="l" defTabSz="914001"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14001" rtl="0" eaLnBrk="1" latinLnBrk="0" hangingPunct="1">
        <a:defRPr sz="1799" kern="1200">
          <a:solidFill>
            <a:schemeClr val="tx1"/>
          </a:solidFill>
          <a:latin typeface="+mn-lt"/>
          <a:ea typeface="+mn-ea"/>
          <a:cs typeface="+mn-cs"/>
        </a:defRPr>
      </a:lvl1pPr>
      <a:lvl2pPr marL="457001" algn="l" defTabSz="914001" rtl="0" eaLnBrk="1" latinLnBrk="0" hangingPunct="1">
        <a:defRPr sz="1799" kern="1200">
          <a:solidFill>
            <a:schemeClr val="tx1"/>
          </a:solidFill>
          <a:latin typeface="+mn-lt"/>
          <a:ea typeface="+mn-ea"/>
          <a:cs typeface="+mn-cs"/>
        </a:defRPr>
      </a:lvl2pPr>
      <a:lvl3pPr marL="914001" algn="l" defTabSz="914001" rtl="0" eaLnBrk="1" latinLnBrk="0" hangingPunct="1">
        <a:defRPr sz="1799" kern="1200">
          <a:solidFill>
            <a:schemeClr val="tx1"/>
          </a:solidFill>
          <a:latin typeface="+mn-lt"/>
          <a:ea typeface="+mn-ea"/>
          <a:cs typeface="+mn-cs"/>
        </a:defRPr>
      </a:lvl3pPr>
      <a:lvl4pPr marL="1371002" algn="l" defTabSz="914001" rtl="0" eaLnBrk="1" latinLnBrk="0" hangingPunct="1">
        <a:defRPr sz="1799" kern="1200">
          <a:solidFill>
            <a:schemeClr val="tx1"/>
          </a:solidFill>
          <a:latin typeface="+mn-lt"/>
          <a:ea typeface="+mn-ea"/>
          <a:cs typeface="+mn-cs"/>
        </a:defRPr>
      </a:lvl4pPr>
      <a:lvl5pPr marL="1828003" algn="l" defTabSz="914001" rtl="0" eaLnBrk="1" latinLnBrk="0" hangingPunct="1">
        <a:defRPr sz="1799" kern="1200">
          <a:solidFill>
            <a:schemeClr val="tx1"/>
          </a:solidFill>
          <a:latin typeface="+mn-lt"/>
          <a:ea typeface="+mn-ea"/>
          <a:cs typeface="+mn-cs"/>
        </a:defRPr>
      </a:lvl5pPr>
      <a:lvl6pPr marL="2285004" algn="l" defTabSz="914001" rtl="0" eaLnBrk="1" latinLnBrk="0" hangingPunct="1">
        <a:defRPr sz="1799" kern="1200">
          <a:solidFill>
            <a:schemeClr val="tx1"/>
          </a:solidFill>
          <a:latin typeface="+mn-lt"/>
          <a:ea typeface="+mn-ea"/>
          <a:cs typeface="+mn-cs"/>
        </a:defRPr>
      </a:lvl6pPr>
      <a:lvl7pPr marL="2742003" algn="l" defTabSz="914001" rtl="0" eaLnBrk="1" latinLnBrk="0" hangingPunct="1">
        <a:defRPr sz="1799" kern="1200">
          <a:solidFill>
            <a:schemeClr val="tx1"/>
          </a:solidFill>
          <a:latin typeface="+mn-lt"/>
          <a:ea typeface="+mn-ea"/>
          <a:cs typeface="+mn-cs"/>
        </a:defRPr>
      </a:lvl7pPr>
      <a:lvl8pPr marL="3199004" algn="l" defTabSz="914001" rtl="0" eaLnBrk="1" latinLnBrk="0" hangingPunct="1">
        <a:defRPr sz="1799" kern="1200">
          <a:solidFill>
            <a:schemeClr val="tx1"/>
          </a:solidFill>
          <a:latin typeface="+mn-lt"/>
          <a:ea typeface="+mn-ea"/>
          <a:cs typeface="+mn-cs"/>
        </a:defRPr>
      </a:lvl8pPr>
      <a:lvl9pPr marL="3656005" algn="l" defTabSz="914001" rtl="0" eaLnBrk="1" latinLnBrk="0" hangingPunct="1">
        <a:defRPr sz="17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6.xml"/></Relationships>
</file>

<file path=ppt/slides/_rels/slide1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7.xml"/></Relationships>
</file>

<file path=ppt/slides/_rels/slide3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25.xml"/></Relationships>
</file>

<file path=ppt/slides/_rels/slide37.xml.rels><?xml version="1.0" encoding="UTF-8" standalone="yes"?>
<Relationships xmlns="http://schemas.openxmlformats.org/package/2006/relationships"><Relationship Id="rId3" Type="http://schemas.openxmlformats.org/officeDocument/2006/relationships/hyperlink" Target="http://dev.office.com/devprogram" TargetMode="External"/><Relationship Id="rId2" Type="http://schemas.openxmlformats.org/officeDocument/2006/relationships/notesSlide" Target="../notesSlides/notesSlide12.xml"/><Relationship Id="rId1" Type="http://schemas.openxmlformats.org/officeDocument/2006/relationships/slideLayout" Target="../slideLayouts/slideLayout87.xml"/><Relationship Id="rId5" Type="http://schemas.openxmlformats.org/officeDocument/2006/relationships/image" Target="../media/image41.emf"/><Relationship Id="rId4" Type="http://schemas.openxmlformats.org/officeDocument/2006/relationships/image" Target="../media/image40.emf"/></Relationships>
</file>

<file path=ppt/slides/_rels/slide38.xml.rels><?xml version="1.0" encoding="UTF-8" standalone="yes"?>
<Relationships xmlns="http://schemas.openxmlformats.org/package/2006/relationships"><Relationship Id="rId8" Type="http://schemas.openxmlformats.org/officeDocument/2006/relationships/hyperlink" Target="http://officespdev.uservoice.com/" TargetMode="External"/><Relationship Id="rId3" Type="http://schemas.openxmlformats.org/officeDocument/2006/relationships/hyperlink" Target="https://www.yammer.com/itpronetwork" TargetMode="External"/><Relationship Id="rId7" Type="http://schemas.openxmlformats.org/officeDocument/2006/relationships/hyperlink" Target="http://dev.office.com/podcasts" TargetMode="External"/><Relationship Id="rId2" Type="http://schemas.openxmlformats.org/officeDocument/2006/relationships/notesSlide" Target="../notesSlides/notesSlide13.xml"/><Relationship Id="rId1" Type="http://schemas.openxmlformats.org/officeDocument/2006/relationships/slideLayout" Target="../slideLayouts/slideLayout87.xml"/><Relationship Id="rId6" Type="http://schemas.openxmlformats.org/officeDocument/2006/relationships/image" Target="../media/image43.emf"/><Relationship Id="rId11" Type="http://schemas.openxmlformats.org/officeDocument/2006/relationships/image" Target="../media/image45.png"/><Relationship Id="rId5" Type="http://schemas.openxmlformats.org/officeDocument/2006/relationships/image" Target="../media/image42.emf"/><Relationship Id="rId10" Type="http://schemas.openxmlformats.org/officeDocument/2006/relationships/image" Target="../media/image44.png"/><Relationship Id="rId4" Type="http://schemas.openxmlformats.org/officeDocument/2006/relationships/hyperlink" Target="http://www.twitter.com/OfficeDev" TargetMode="External"/><Relationship Id="rId9" Type="http://schemas.openxmlformats.org/officeDocument/2006/relationships/hyperlink" Target="http://aka.ms/O365DevShow"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18.xml"/></Relationships>
</file>

<file path=ppt/slides/_rels/slide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2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4.xml"/></Relationships>
</file>

<file path=ppt/slides/_rels/slide6.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4.xml"/><Relationship Id="rId1" Type="http://schemas.openxmlformats.org/officeDocument/2006/relationships/slideLayout" Target="../slideLayouts/slideLayout77.xml"/><Relationship Id="rId4" Type="http://schemas.openxmlformats.org/officeDocument/2006/relationships/image" Target="../media/image20.emf"/></Relationships>
</file>

<file path=ppt/slides/_rels/slide7.xml.rels><?xml version="1.0" encoding="UTF-8" standalone="yes"?>
<Relationships xmlns="http://schemas.openxmlformats.org/package/2006/relationships"><Relationship Id="rId8" Type="http://schemas.openxmlformats.org/officeDocument/2006/relationships/image" Target="../media/image27.emf"/><Relationship Id="rId3" Type="http://schemas.openxmlformats.org/officeDocument/2006/relationships/image" Target="../media/image22.emf"/><Relationship Id="rId7" Type="http://schemas.openxmlformats.org/officeDocument/2006/relationships/image" Target="../media/image26.emf"/><Relationship Id="rId12" Type="http://schemas.openxmlformats.org/officeDocument/2006/relationships/image" Target="../media/image31.emf"/><Relationship Id="rId2" Type="http://schemas.openxmlformats.org/officeDocument/2006/relationships/image" Target="../media/image21.emf"/><Relationship Id="rId1" Type="http://schemas.openxmlformats.org/officeDocument/2006/relationships/slideLayout" Target="../slideLayouts/slideLayout17.xml"/><Relationship Id="rId6" Type="http://schemas.openxmlformats.org/officeDocument/2006/relationships/image" Target="../media/image25.emf"/><Relationship Id="rId11" Type="http://schemas.openxmlformats.org/officeDocument/2006/relationships/image" Target="../media/image30.emf"/><Relationship Id="rId5" Type="http://schemas.openxmlformats.org/officeDocument/2006/relationships/image" Target="../media/image24.png"/><Relationship Id="rId10" Type="http://schemas.openxmlformats.org/officeDocument/2006/relationships/image" Target="../media/image29.emf"/><Relationship Id="rId4" Type="http://schemas.openxmlformats.org/officeDocument/2006/relationships/image" Target="../media/image23.emf"/><Relationship Id="rId9" Type="http://schemas.openxmlformats.org/officeDocument/2006/relationships/image" Target="../media/image28.emf"/></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6595" dirty="0"/>
              <a:t>Office 365 Development</a:t>
            </a:r>
          </a:p>
        </p:txBody>
      </p:sp>
      <p:sp>
        <p:nvSpPr>
          <p:cNvPr id="3" name="Text Placeholder 2"/>
          <p:cNvSpPr>
            <a:spLocks noGrp="1"/>
          </p:cNvSpPr>
          <p:nvPr>
            <p:ph type="body" sz="quarter" idx="12"/>
          </p:nvPr>
        </p:nvSpPr>
        <p:spPr/>
        <p:txBody>
          <a:bodyPr/>
          <a:lstStyle/>
          <a:p>
            <a:endParaRPr lang="en-US" dirty="0"/>
          </a:p>
        </p:txBody>
      </p:sp>
    </p:spTree>
    <p:extLst>
      <p:ext uri="{BB962C8B-B14F-4D97-AF65-F5344CB8AC3E}">
        <p14:creationId xmlns:p14="http://schemas.microsoft.com/office/powerpoint/2010/main" val="116628606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Search Building Blocks</a:t>
            </a:r>
            <a:endParaRPr lang="en-US" dirty="0"/>
          </a:p>
        </p:txBody>
      </p:sp>
      <p:sp>
        <p:nvSpPr>
          <p:cNvPr id="9" name="Subtitle 4"/>
          <p:cNvSpPr>
            <a:spLocks noGrp="1"/>
          </p:cNvSpPr>
          <p:nvPr>
            <p:ph type="subTitle" idx="1"/>
          </p:nvPr>
        </p:nvSpPr>
        <p:spPr/>
        <p:txBody>
          <a:bodyPr/>
          <a:lstStyle/>
          <a:p>
            <a:pPr lvl="0"/>
            <a:endParaRPr lang="en-US" dirty="0"/>
          </a:p>
        </p:txBody>
      </p:sp>
    </p:spTree>
    <p:extLst>
      <p:ext uri="{BB962C8B-B14F-4D97-AF65-F5344CB8AC3E}">
        <p14:creationId xmlns:p14="http://schemas.microsoft.com/office/powerpoint/2010/main" val="3852646005"/>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9112" y="1447799"/>
            <a:ext cx="11149013" cy="4710114"/>
          </a:xfrm>
        </p:spPr>
        <p:txBody>
          <a:bodyPr/>
          <a:lstStyle/>
          <a:p>
            <a:r>
              <a:rPr lang="en-US" dirty="0" smtClean="0"/>
              <a:t>Managed Properties</a:t>
            </a:r>
          </a:p>
          <a:p>
            <a:r>
              <a:rPr lang="en-US" dirty="0" smtClean="0"/>
              <a:t>Result </a:t>
            </a:r>
            <a:r>
              <a:rPr lang="en-US" dirty="0"/>
              <a:t>Sources</a:t>
            </a:r>
          </a:p>
          <a:p>
            <a:r>
              <a:rPr lang="en-US" dirty="0" smtClean="0"/>
              <a:t>Query </a:t>
            </a:r>
            <a:r>
              <a:rPr lang="en-US" dirty="0"/>
              <a:t>Rules</a:t>
            </a:r>
          </a:p>
          <a:p>
            <a:r>
              <a:rPr lang="en-US" dirty="0" smtClean="0"/>
              <a:t>Result </a:t>
            </a:r>
            <a:r>
              <a:rPr lang="en-US" dirty="0"/>
              <a:t>Types</a:t>
            </a:r>
          </a:p>
          <a:p>
            <a:r>
              <a:rPr lang="en-US" dirty="0" smtClean="0"/>
              <a:t>Search </a:t>
            </a:r>
            <a:r>
              <a:rPr lang="en-US" dirty="0"/>
              <a:t>Navigation</a:t>
            </a:r>
          </a:p>
          <a:p>
            <a:pPr lvl="1"/>
            <a:endParaRPr lang="en-US" dirty="0"/>
          </a:p>
          <a:p>
            <a:endParaRPr lang="en-US" dirty="0"/>
          </a:p>
        </p:txBody>
      </p:sp>
      <p:sp>
        <p:nvSpPr>
          <p:cNvPr id="3" name="Title 2"/>
          <p:cNvSpPr>
            <a:spLocks noGrp="1"/>
          </p:cNvSpPr>
          <p:nvPr>
            <p:ph type="title"/>
          </p:nvPr>
        </p:nvSpPr>
        <p:spPr/>
        <p:txBody>
          <a:bodyPr/>
          <a:lstStyle/>
          <a:p>
            <a:r>
              <a:rPr lang="en-US" dirty="0" smtClean="0"/>
              <a:t>Building Blocks</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11</a:t>
            </a:fld>
            <a:endParaRPr lang="en-US" dirty="0"/>
          </a:p>
        </p:txBody>
      </p:sp>
    </p:spTree>
    <p:extLst>
      <p:ext uri="{BB962C8B-B14F-4D97-AF65-F5344CB8AC3E}">
        <p14:creationId xmlns:p14="http://schemas.microsoft.com/office/powerpoint/2010/main" val="3679340100"/>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9112" y="1447799"/>
            <a:ext cx="11149013" cy="3895726"/>
          </a:xfrm>
        </p:spPr>
        <p:txBody>
          <a:bodyPr/>
          <a:lstStyle/>
          <a:p>
            <a:r>
              <a:rPr lang="en-US" dirty="0"/>
              <a:t>Mapped to Crawled Properties</a:t>
            </a:r>
          </a:p>
          <a:p>
            <a:pPr lvl="1"/>
            <a:r>
              <a:rPr lang="en-US" dirty="0" smtClean="0"/>
              <a:t>Tenancy level</a:t>
            </a:r>
            <a:endParaRPr lang="en-US" dirty="0"/>
          </a:p>
          <a:p>
            <a:pPr lvl="1"/>
            <a:r>
              <a:rPr lang="en-US" dirty="0"/>
              <a:t>Site </a:t>
            </a:r>
            <a:r>
              <a:rPr lang="en-US" dirty="0" smtClean="0"/>
              <a:t>Collection level</a:t>
            </a:r>
            <a:endParaRPr lang="en-US" dirty="0"/>
          </a:p>
          <a:p>
            <a:r>
              <a:rPr lang="en-US" dirty="0"/>
              <a:t>Site Columns Become Managed Properties</a:t>
            </a:r>
          </a:p>
          <a:p>
            <a:pPr lvl="1"/>
            <a:r>
              <a:rPr lang="en-US" dirty="0"/>
              <a:t>Publishing and Multiple Lines prefixed with </a:t>
            </a:r>
            <a:r>
              <a:rPr lang="en-US" dirty="0" err="1"/>
              <a:t>ows_r</a:t>
            </a:r>
            <a:r>
              <a:rPr lang="en-US" dirty="0"/>
              <a:t>_&lt;four-letter-code&gt;</a:t>
            </a:r>
          </a:p>
          <a:p>
            <a:pPr lvl="1"/>
            <a:r>
              <a:rPr lang="en-US" dirty="0"/>
              <a:t>Managed Metadata prefixed with </a:t>
            </a:r>
            <a:r>
              <a:rPr lang="en-US" dirty="0" err="1"/>
              <a:t>ows_taxId</a:t>
            </a:r>
            <a:endParaRPr lang="en-US" dirty="0"/>
          </a:p>
          <a:p>
            <a:pPr lvl="1"/>
            <a:r>
              <a:rPr lang="en-US" dirty="0"/>
              <a:t>All others prefixed with </a:t>
            </a:r>
            <a:r>
              <a:rPr lang="en-US" dirty="0" err="1"/>
              <a:t>ows_q</a:t>
            </a:r>
            <a:r>
              <a:rPr lang="en-US" dirty="0"/>
              <a:t>_&lt;four-letter-code&gt;</a:t>
            </a:r>
          </a:p>
          <a:p>
            <a:endParaRPr lang="en-US" dirty="0"/>
          </a:p>
        </p:txBody>
      </p:sp>
      <p:sp>
        <p:nvSpPr>
          <p:cNvPr id="3" name="Title 2"/>
          <p:cNvSpPr>
            <a:spLocks noGrp="1"/>
          </p:cNvSpPr>
          <p:nvPr>
            <p:ph type="title"/>
          </p:nvPr>
        </p:nvSpPr>
        <p:spPr/>
        <p:txBody>
          <a:bodyPr/>
          <a:lstStyle/>
          <a:p>
            <a:r>
              <a:rPr lang="en-US" dirty="0" smtClean="0"/>
              <a:t>Managed Properties</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12</a:t>
            </a:fld>
            <a:endParaRPr lang="en-US" dirty="0"/>
          </a:p>
        </p:txBody>
      </p:sp>
    </p:spTree>
    <p:extLst>
      <p:ext uri="{BB962C8B-B14F-4D97-AF65-F5344CB8AC3E}">
        <p14:creationId xmlns:p14="http://schemas.microsoft.com/office/powerpoint/2010/main" val="2972134253"/>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Managed Properties</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3919542706"/>
              </p:ext>
            </p:extLst>
          </p:nvPr>
        </p:nvGraphicFramePr>
        <p:xfrm>
          <a:off x="703263" y="1404938"/>
          <a:ext cx="10583863" cy="4858960"/>
        </p:xfrm>
        <a:graphic>
          <a:graphicData uri="http://schemas.openxmlformats.org/drawingml/2006/table">
            <a:tbl>
              <a:tblPr firstRow="1" bandRow="1">
                <a:tableStyleId>{5C22544A-7EE6-4342-B048-85BDC9FD1C3A}</a:tableStyleId>
              </a:tblPr>
              <a:tblGrid>
                <a:gridCol w="2033337">
                  <a:extLst>
                    <a:ext uri="{9D8B030D-6E8A-4147-A177-3AD203B41FA5}">
                      <a16:colId xmlns:a16="http://schemas.microsoft.com/office/drawing/2014/main" val="20000"/>
                    </a:ext>
                  </a:extLst>
                </a:gridCol>
                <a:gridCol w="8550526">
                  <a:extLst>
                    <a:ext uri="{9D8B030D-6E8A-4147-A177-3AD203B41FA5}">
                      <a16:colId xmlns:a16="http://schemas.microsoft.com/office/drawing/2014/main" val="20001"/>
                    </a:ext>
                  </a:extLst>
                </a:gridCol>
              </a:tblGrid>
              <a:tr h="388506">
                <a:tc>
                  <a:txBody>
                    <a:bodyPr/>
                    <a:lstStyle/>
                    <a:p>
                      <a:r>
                        <a:rPr lang="en-US" sz="2000" dirty="0" smtClean="0"/>
                        <a:t>Property</a:t>
                      </a:r>
                      <a:endParaRPr lang="en-US" sz="2000" dirty="0"/>
                    </a:p>
                  </a:txBody>
                  <a:tcPr marL="67232" marR="67232" marT="44828" marB="44828"/>
                </a:tc>
                <a:tc>
                  <a:txBody>
                    <a:bodyPr/>
                    <a:lstStyle/>
                    <a:p>
                      <a:r>
                        <a:rPr lang="en-US" sz="2000" dirty="0" smtClean="0"/>
                        <a:t>Description</a:t>
                      </a:r>
                      <a:endParaRPr lang="en-US" sz="2000" dirty="0"/>
                    </a:p>
                  </a:txBody>
                  <a:tcPr marL="67232" marR="67232" marT="44828" marB="44828"/>
                </a:tc>
                <a:extLst>
                  <a:ext uri="{0D108BD9-81ED-4DB2-BD59-A6C34878D82A}">
                    <a16:rowId xmlns:a16="http://schemas.microsoft.com/office/drawing/2014/main" val="10000"/>
                  </a:ext>
                </a:extLst>
              </a:tr>
              <a:tr h="448276">
                <a:tc>
                  <a:txBody>
                    <a:bodyPr/>
                    <a:lstStyle/>
                    <a:p>
                      <a:r>
                        <a:rPr lang="en-US" sz="2400" dirty="0" err="1" smtClean="0"/>
                        <a:t>Queryable</a:t>
                      </a:r>
                      <a:endParaRPr lang="en-US" sz="2400" dirty="0"/>
                    </a:p>
                  </a:txBody>
                  <a:tcPr marL="67232" marR="67232" marT="44828" marB="44828"/>
                </a:tc>
                <a:tc>
                  <a:txBody>
                    <a:bodyPr/>
                    <a:lstStyle/>
                    <a:p>
                      <a:pPr marL="0" marR="0" lvl="1" indent="0" algn="l" defTabSz="932742" rtl="0" eaLnBrk="1" fontAlgn="auto" latinLnBrk="0" hangingPunct="1">
                        <a:lnSpc>
                          <a:spcPct val="100000"/>
                        </a:lnSpc>
                        <a:spcBef>
                          <a:spcPts val="0"/>
                        </a:spcBef>
                        <a:spcAft>
                          <a:spcPts val="0"/>
                        </a:spcAft>
                        <a:buClrTx/>
                        <a:buSzTx/>
                        <a:buFontTx/>
                        <a:buNone/>
                        <a:tabLst/>
                        <a:defRPr/>
                      </a:pPr>
                      <a:r>
                        <a:rPr lang="en-US" sz="2400" dirty="0" smtClean="0"/>
                        <a:t>Managed Property can be used in property-based searches</a:t>
                      </a:r>
                    </a:p>
                  </a:txBody>
                  <a:tcPr marL="67232" marR="67232" marT="44828" marB="44828"/>
                </a:tc>
                <a:extLst>
                  <a:ext uri="{0D108BD9-81ED-4DB2-BD59-A6C34878D82A}">
                    <a16:rowId xmlns:a16="http://schemas.microsoft.com/office/drawing/2014/main" val="10001"/>
                  </a:ext>
                </a:extLst>
              </a:tr>
              <a:tr h="448276">
                <a:tc>
                  <a:txBody>
                    <a:bodyPr/>
                    <a:lstStyle/>
                    <a:p>
                      <a:r>
                        <a:rPr lang="en-US" sz="2400" dirty="0" err="1" smtClean="0"/>
                        <a:t>Refinable</a:t>
                      </a:r>
                      <a:endParaRPr lang="en-US" sz="2400" dirty="0"/>
                    </a:p>
                  </a:txBody>
                  <a:tcPr marL="67232" marR="67232" marT="44828" marB="44828"/>
                </a:tc>
                <a:tc>
                  <a:txBody>
                    <a:bodyPr/>
                    <a:lstStyle/>
                    <a:p>
                      <a:r>
                        <a:rPr lang="en-US" sz="2400" dirty="0" smtClean="0"/>
                        <a:t>Managed Property can be used as a refiner</a:t>
                      </a:r>
                      <a:endParaRPr lang="en-US" sz="2400" dirty="0"/>
                    </a:p>
                  </a:txBody>
                  <a:tcPr marL="67232" marR="67232" marT="44828" marB="44828"/>
                </a:tc>
                <a:extLst>
                  <a:ext uri="{0D108BD9-81ED-4DB2-BD59-A6C34878D82A}">
                    <a16:rowId xmlns:a16="http://schemas.microsoft.com/office/drawing/2014/main" val="10002"/>
                  </a:ext>
                </a:extLst>
              </a:tr>
              <a:tr h="448276">
                <a:tc>
                  <a:txBody>
                    <a:bodyPr/>
                    <a:lstStyle/>
                    <a:p>
                      <a:r>
                        <a:rPr lang="en-US" sz="2400" dirty="0" smtClean="0"/>
                        <a:t>Retrievable</a:t>
                      </a:r>
                      <a:endParaRPr lang="en-US" sz="2400" dirty="0"/>
                    </a:p>
                  </a:txBody>
                  <a:tcPr marL="67232" marR="67232" marT="44828" marB="44828"/>
                </a:tc>
                <a:tc>
                  <a:txBody>
                    <a:bodyPr/>
                    <a:lstStyle/>
                    <a:p>
                      <a:r>
                        <a:rPr lang="en-US" sz="2400" dirty="0" smtClean="0"/>
                        <a:t>Managed Property can be returned in the results</a:t>
                      </a:r>
                      <a:endParaRPr lang="en-US" sz="2400" dirty="0"/>
                    </a:p>
                  </a:txBody>
                  <a:tcPr marL="67232" marR="67232" marT="44828" marB="44828"/>
                </a:tc>
                <a:extLst>
                  <a:ext uri="{0D108BD9-81ED-4DB2-BD59-A6C34878D82A}">
                    <a16:rowId xmlns:a16="http://schemas.microsoft.com/office/drawing/2014/main" val="10003"/>
                  </a:ext>
                </a:extLst>
              </a:tr>
              <a:tr h="448276">
                <a:tc>
                  <a:txBody>
                    <a:bodyPr/>
                    <a:lstStyle/>
                    <a:p>
                      <a:r>
                        <a:rPr lang="en-US" sz="2400" dirty="0" smtClean="0"/>
                        <a:t>Searchable</a:t>
                      </a:r>
                      <a:endParaRPr lang="en-US" sz="2400" dirty="0"/>
                    </a:p>
                  </a:txBody>
                  <a:tcPr marL="67232" marR="67232" marT="44828" marB="44828"/>
                </a:tc>
                <a:tc>
                  <a:txBody>
                    <a:bodyPr/>
                    <a:lstStyle/>
                    <a:p>
                      <a:r>
                        <a:rPr lang="en-US" sz="2400" dirty="0" smtClean="0"/>
                        <a:t>Includes the value of the Managed Property in the Search Index</a:t>
                      </a:r>
                      <a:endParaRPr lang="en-US" sz="2400" dirty="0"/>
                    </a:p>
                  </a:txBody>
                  <a:tcPr marL="67232" marR="67232" marT="44828" marB="44828"/>
                </a:tc>
                <a:extLst>
                  <a:ext uri="{0D108BD9-81ED-4DB2-BD59-A6C34878D82A}">
                    <a16:rowId xmlns:a16="http://schemas.microsoft.com/office/drawing/2014/main" val="10004"/>
                  </a:ext>
                </a:extLst>
              </a:tr>
              <a:tr h="448276">
                <a:tc>
                  <a:txBody>
                    <a:bodyPr/>
                    <a:lstStyle/>
                    <a:p>
                      <a:r>
                        <a:rPr lang="en-US" sz="2400" dirty="0" smtClean="0"/>
                        <a:t>Sortable</a:t>
                      </a:r>
                      <a:endParaRPr lang="en-US" sz="2400" dirty="0"/>
                    </a:p>
                  </a:txBody>
                  <a:tcPr marL="67232" marR="67232" marT="44828" marB="44828"/>
                </a:tc>
                <a:tc>
                  <a:txBody>
                    <a:bodyPr/>
                    <a:lstStyle/>
                    <a:p>
                      <a:pPr marL="0" marR="0" lvl="1" indent="0" algn="l" defTabSz="932742" rtl="0" eaLnBrk="1" fontAlgn="auto" latinLnBrk="0" hangingPunct="1">
                        <a:lnSpc>
                          <a:spcPct val="100000"/>
                        </a:lnSpc>
                        <a:spcBef>
                          <a:spcPts val="0"/>
                        </a:spcBef>
                        <a:spcAft>
                          <a:spcPts val="0"/>
                        </a:spcAft>
                        <a:buClrTx/>
                        <a:buSzTx/>
                        <a:buFontTx/>
                        <a:buNone/>
                        <a:tabLst/>
                        <a:defRPr/>
                      </a:pPr>
                      <a:r>
                        <a:rPr lang="en-US" sz="2400" dirty="0" smtClean="0"/>
                        <a:t>Managed Property can be used for sorting results</a:t>
                      </a:r>
                    </a:p>
                  </a:txBody>
                  <a:tcPr marL="67232" marR="67232" marT="44828" marB="44828"/>
                </a:tc>
                <a:extLst>
                  <a:ext uri="{0D108BD9-81ED-4DB2-BD59-A6C34878D82A}">
                    <a16:rowId xmlns:a16="http://schemas.microsoft.com/office/drawing/2014/main" val="10005"/>
                  </a:ext>
                </a:extLst>
              </a:tr>
              <a:tr h="448276">
                <a:tc>
                  <a:txBody>
                    <a:bodyPr/>
                    <a:lstStyle/>
                    <a:p>
                      <a:r>
                        <a:rPr lang="en-US" sz="2400" dirty="0" smtClean="0"/>
                        <a:t>Type</a:t>
                      </a:r>
                      <a:endParaRPr lang="en-US" sz="2400" dirty="0"/>
                    </a:p>
                  </a:txBody>
                  <a:tcPr marL="67232" marR="67232" marT="44828" marB="44828"/>
                </a:tc>
                <a:tc>
                  <a:txBody>
                    <a:bodyPr/>
                    <a:lstStyle/>
                    <a:p>
                      <a:r>
                        <a:rPr lang="en-US" sz="2400" dirty="0" smtClean="0"/>
                        <a:t>The data type of the Managed Property</a:t>
                      </a:r>
                      <a:endParaRPr lang="en-US" sz="2400" dirty="0"/>
                    </a:p>
                  </a:txBody>
                  <a:tcPr marL="67232" marR="67232" marT="44828" marB="44828"/>
                </a:tc>
                <a:extLst>
                  <a:ext uri="{0D108BD9-81ED-4DB2-BD59-A6C34878D82A}">
                    <a16:rowId xmlns:a16="http://schemas.microsoft.com/office/drawing/2014/main" val="10006"/>
                  </a:ext>
                </a:extLst>
              </a:tr>
              <a:tr h="448276">
                <a:tc>
                  <a:txBody>
                    <a:bodyPr/>
                    <a:lstStyle/>
                    <a:p>
                      <a:r>
                        <a:rPr lang="en-US" sz="2400" dirty="0" smtClean="0"/>
                        <a:t>Safe</a:t>
                      </a:r>
                      <a:endParaRPr lang="en-US" sz="2400" dirty="0"/>
                    </a:p>
                  </a:txBody>
                  <a:tcPr marL="67232" marR="67232" marT="44828" marB="44828"/>
                </a:tc>
                <a:tc>
                  <a:txBody>
                    <a:bodyPr/>
                    <a:lstStyle/>
                    <a:p>
                      <a:r>
                        <a:rPr lang="en-US" sz="2400" dirty="0" smtClean="0"/>
                        <a:t>Can be returned to anonymous users</a:t>
                      </a:r>
                    </a:p>
                  </a:txBody>
                  <a:tcPr marL="67232" marR="67232" marT="44828" marB="44828"/>
                </a:tc>
                <a:extLst>
                  <a:ext uri="{0D108BD9-81ED-4DB2-BD59-A6C34878D82A}">
                    <a16:rowId xmlns:a16="http://schemas.microsoft.com/office/drawing/2014/main" val="10007"/>
                  </a:ext>
                </a:extLst>
              </a:tr>
              <a:tr h="448276">
                <a:tc>
                  <a:txBody>
                    <a:bodyPr/>
                    <a:lstStyle/>
                    <a:p>
                      <a:r>
                        <a:rPr lang="en-US" sz="2400" dirty="0" smtClean="0"/>
                        <a:t>Alias</a:t>
                      </a:r>
                      <a:endParaRPr lang="en-US" sz="2400" dirty="0"/>
                    </a:p>
                  </a:txBody>
                  <a:tcPr marL="67232" marR="67232" marT="44828" marB="44828"/>
                </a:tc>
                <a:tc>
                  <a:txBody>
                    <a:bodyPr/>
                    <a:lstStyle/>
                    <a:p>
                      <a:r>
                        <a:rPr lang="en-US" sz="2400" dirty="0" smtClean="0"/>
                        <a:t>Friendly names</a:t>
                      </a:r>
                      <a:endParaRPr lang="en-US" sz="2400" dirty="0"/>
                    </a:p>
                  </a:txBody>
                  <a:tcPr marL="67232" marR="67232" marT="44828" marB="44828"/>
                </a:tc>
                <a:extLst>
                  <a:ext uri="{0D108BD9-81ED-4DB2-BD59-A6C34878D82A}">
                    <a16:rowId xmlns:a16="http://schemas.microsoft.com/office/drawing/2014/main" val="10008"/>
                  </a:ext>
                </a:extLst>
              </a:tr>
              <a:tr h="448276">
                <a:tc>
                  <a:txBody>
                    <a:bodyPr/>
                    <a:lstStyle/>
                    <a:p>
                      <a:r>
                        <a:rPr lang="en-US" sz="2400" dirty="0" smtClean="0"/>
                        <a:t>Multi-valued</a:t>
                      </a:r>
                      <a:endParaRPr lang="en-US" sz="2400" dirty="0"/>
                    </a:p>
                  </a:txBody>
                  <a:tcPr marL="67232" marR="67232" marT="44828" marB="44828"/>
                </a:tc>
                <a:tc>
                  <a:txBody>
                    <a:bodyPr/>
                    <a:lstStyle/>
                    <a:p>
                      <a:r>
                        <a:rPr lang="en-US" sz="2400" dirty="0" smtClean="0"/>
                        <a:t>Managed Property can have multiple values</a:t>
                      </a:r>
                      <a:endParaRPr lang="en-US" sz="2400" dirty="0"/>
                    </a:p>
                  </a:txBody>
                  <a:tcPr marL="67232" marR="67232" marT="44828" marB="44828"/>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1978905542"/>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9113" y="1447799"/>
            <a:ext cx="4067176" cy="4595814"/>
          </a:xfrm>
        </p:spPr>
        <p:txBody>
          <a:bodyPr/>
          <a:lstStyle/>
          <a:p>
            <a:r>
              <a:rPr lang="en-US" dirty="0"/>
              <a:t>Select a Source</a:t>
            </a:r>
          </a:p>
          <a:p>
            <a:pPr lvl="1"/>
            <a:r>
              <a:rPr lang="en-US" dirty="0"/>
              <a:t>Local SharePoint Index</a:t>
            </a:r>
          </a:p>
          <a:p>
            <a:pPr lvl="1"/>
            <a:r>
              <a:rPr lang="en-US" dirty="0"/>
              <a:t>Remote SharePoint Index</a:t>
            </a:r>
          </a:p>
          <a:p>
            <a:pPr lvl="1"/>
            <a:r>
              <a:rPr lang="en-US" dirty="0"/>
              <a:t>OpenSearch</a:t>
            </a:r>
          </a:p>
          <a:p>
            <a:pPr lvl="1"/>
            <a:r>
              <a:rPr lang="en-US" dirty="0"/>
              <a:t>Exchange</a:t>
            </a:r>
          </a:p>
          <a:p>
            <a:r>
              <a:rPr lang="en-US" dirty="0"/>
              <a:t>Apply a Query Transformation</a:t>
            </a:r>
          </a:p>
          <a:p>
            <a:pPr lvl="1"/>
            <a:r>
              <a:rPr lang="en-US" dirty="0"/>
              <a:t>Defines a subset of the source</a:t>
            </a:r>
          </a:p>
          <a:p>
            <a:endParaRPr lang="en-US" dirty="0"/>
          </a:p>
        </p:txBody>
      </p:sp>
      <p:sp>
        <p:nvSpPr>
          <p:cNvPr id="3" name="Title 2"/>
          <p:cNvSpPr>
            <a:spLocks noGrp="1"/>
          </p:cNvSpPr>
          <p:nvPr>
            <p:ph type="title"/>
          </p:nvPr>
        </p:nvSpPr>
        <p:spPr/>
        <p:txBody>
          <a:bodyPr/>
          <a:lstStyle/>
          <a:p>
            <a:r>
              <a:rPr lang="en-US" dirty="0" smtClean="0"/>
              <a:t>Result Sources</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14</a:t>
            </a:fld>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86289" y="1845561"/>
            <a:ext cx="6925642" cy="3030799"/>
          </a:xfrm>
          <a:prstGeom prst="rect">
            <a:avLst/>
          </a:prstGeom>
          <a:ln>
            <a:solidFill>
              <a:schemeClr val="tx1"/>
            </a:solidFill>
          </a:ln>
        </p:spPr>
      </p:pic>
    </p:spTree>
    <p:extLst>
      <p:ext uri="{BB962C8B-B14F-4D97-AF65-F5344CB8AC3E}">
        <p14:creationId xmlns:p14="http://schemas.microsoft.com/office/powerpoint/2010/main" val="28278181"/>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9112" y="1447798"/>
            <a:ext cx="11149013" cy="4281489"/>
          </a:xfrm>
        </p:spPr>
        <p:txBody>
          <a:bodyPr/>
          <a:lstStyle/>
          <a:p>
            <a:r>
              <a:rPr lang="en-US" dirty="0"/>
              <a:t>Applied to a given Result Source</a:t>
            </a:r>
          </a:p>
          <a:p>
            <a:r>
              <a:rPr lang="en-US" dirty="0"/>
              <a:t>Processed under specified conditions</a:t>
            </a:r>
          </a:p>
          <a:p>
            <a:pPr lvl="1"/>
            <a:r>
              <a:rPr lang="en-US" dirty="0"/>
              <a:t>Keyword match</a:t>
            </a:r>
          </a:p>
          <a:p>
            <a:pPr lvl="1"/>
            <a:r>
              <a:rPr lang="en-US" dirty="0"/>
              <a:t>Topic category match</a:t>
            </a:r>
          </a:p>
          <a:p>
            <a:r>
              <a:rPr lang="en-US" dirty="0"/>
              <a:t>Affects the query results</a:t>
            </a:r>
          </a:p>
          <a:p>
            <a:pPr lvl="1"/>
            <a:r>
              <a:rPr lang="en-US" dirty="0"/>
              <a:t>Alter the user’s query</a:t>
            </a:r>
          </a:p>
          <a:p>
            <a:pPr lvl="1"/>
            <a:r>
              <a:rPr lang="en-US" dirty="0"/>
              <a:t>Generate a Result Block</a:t>
            </a:r>
          </a:p>
          <a:p>
            <a:endParaRPr lang="en-US" dirty="0"/>
          </a:p>
        </p:txBody>
      </p:sp>
      <p:sp>
        <p:nvSpPr>
          <p:cNvPr id="3" name="Title 2"/>
          <p:cNvSpPr>
            <a:spLocks noGrp="1"/>
          </p:cNvSpPr>
          <p:nvPr>
            <p:ph type="title"/>
          </p:nvPr>
        </p:nvSpPr>
        <p:spPr/>
        <p:txBody>
          <a:bodyPr/>
          <a:lstStyle/>
          <a:p>
            <a:r>
              <a:rPr lang="en-US" dirty="0" smtClean="0"/>
              <a:t>Query Rules</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15</a:t>
            </a:fld>
            <a:endParaRPr lang="en-US" dirty="0"/>
          </a:p>
        </p:txBody>
      </p:sp>
    </p:spTree>
    <p:extLst>
      <p:ext uri="{BB962C8B-B14F-4D97-AF65-F5344CB8AC3E}">
        <p14:creationId xmlns:p14="http://schemas.microsoft.com/office/powerpoint/2010/main" val="1202282840"/>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9112" y="1447799"/>
            <a:ext cx="5810251" cy="4467226"/>
          </a:xfrm>
        </p:spPr>
        <p:txBody>
          <a:bodyPr/>
          <a:lstStyle/>
          <a:p>
            <a:r>
              <a:rPr lang="en-US" dirty="0"/>
              <a:t>Bound to a given Result Source</a:t>
            </a:r>
          </a:p>
          <a:p>
            <a:r>
              <a:rPr lang="en-US" dirty="0"/>
              <a:t>Defined by a rule</a:t>
            </a:r>
          </a:p>
          <a:p>
            <a:r>
              <a:rPr lang="en-US" dirty="0"/>
              <a:t>Associated with a template for display</a:t>
            </a:r>
          </a:p>
          <a:p>
            <a:pPr lvl="1"/>
            <a:r>
              <a:rPr lang="en-US" dirty="0"/>
              <a:t>Determines how Result Type appears</a:t>
            </a:r>
          </a:p>
          <a:p>
            <a:pPr lvl="1"/>
            <a:r>
              <a:rPr lang="en-US" dirty="0"/>
              <a:t>Created as an HTML file referencing Managed Properties</a:t>
            </a:r>
          </a:p>
          <a:p>
            <a:endParaRPr lang="en-US" dirty="0"/>
          </a:p>
        </p:txBody>
      </p:sp>
      <p:sp>
        <p:nvSpPr>
          <p:cNvPr id="3" name="Title 2"/>
          <p:cNvSpPr>
            <a:spLocks noGrp="1"/>
          </p:cNvSpPr>
          <p:nvPr>
            <p:ph type="title"/>
          </p:nvPr>
        </p:nvSpPr>
        <p:spPr/>
        <p:txBody>
          <a:bodyPr/>
          <a:lstStyle/>
          <a:p>
            <a:r>
              <a:rPr lang="en-US" dirty="0" smtClean="0"/>
              <a:t>Result Types</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16</a:t>
            </a:fld>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07981" y="1290992"/>
            <a:ext cx="4817337" cy="4323995"/>
          </a:xfrm>
          <a:prstGeom prst="rect">
            <a:avLst/>
          </a:prstGeom>
          <a:ln>
            <a:solidFill>
              <a:schemeClr val="tx1"/>
            </a:solidFill>
          </a:ln>
        </p:spPr>
      </p:pic>
    </p:spTree>
    <p:extLst>
      <p:ext uri="{BB962C8B-B14F-4D97-AF65-F5344CB8AC3E}">
        <p14:creationId xmlns:p14="http://schemas.microsoft.com/office/powerpoint/2010/main" val="2966245141"/>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Display Templates</a:t>
            </a:r>
            <a:endParaRPr lang="en-US" dirty="0"/>
          </a:p>
        </p:txBody>
      </p:sp>
      <p:sp>
        <p:nvSpPr>
          <p:cNvPr id="3" name="Slide Number Placeholder 2"/>
          <p:cNvSpPr>
            <a:spLocks noGrp="1"/>
          </p:cNvSpPr>
          <p:nvPr>
            <p:ph type="sldNum" sz="quarter" idx="12"/>
          </p:nvPr>
        </p:nvSpPr>
        <p:spPr/>
        <p:txBody>
          <a:bodyPr/>
          <a:lstStyle/>
          <a:p>
            <a:fld id="{727B4C2D-45E2-4621-8491-2995EB46A674}" type="slidenum">
              <a:rPr lang="en-US" smtClean="0"/>
              <a:pPr/>
              <a:t>17</a:t>
            </a:fld>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1043" y="1169598"/>
            <a:ext cx="10058400" cy="241735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93618" y="3604523"/>
            <a:ext cx="7400000" cy="2904762"/>
          </a:xfrm>
          <a:prstGeom prst="rect">
            <a:avLst/>
          </a:prstGeom>
        </p:spPr>
      </p:pic>
      <p:cxnSp>
        <p:nvCxnSpPr>
          <p:cNvPr id="7" name="Straight Arrow Connector 6"/>
          <p:cNvCxnSpPr/>
          <p:nvPr/>
        </p:nvCxnSpPr>
        <p:spPr>
          <a:xfrm flipH="1">
            <a:off x="3314700" y="2986088"/>
            <a:ext cx="314325" cy="1671637"/>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H="1">
            <a:off x="4143375" y="2986088"/>
            <a:ext cx="2500313" cy="72866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93659974"/>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9112" y="1447799"/>
            <a:ext cx="11149013" cy="881064"/>
          </a:xfrm>
        </p:spPr>
        <p:txBody>
          <a:bodyPr/>
          <a:lstStyle/>
          <a:p>
            <a:r>
              <a:rPr lang="en-US" dirty="0"/>
              <a:t>Provides navigation across pages in Search </a:t>
            </a:r>
            <a:r>
              <a:rPr lang="en-US" dirty="0" smtClean="0"/>
              <a:t>Center</a:t>
            </a:r>
            <a:endParaRPr lang="en-US" dirty="0"/>
          </a:p>
        </p:txBody>
      </p:sp>
      <p:sp>
        <p:nvSpPr>
          <p:cNvPr id="3" name="Title 2"/>
          <p:cNvSpPr>
            <a:spLocks noGrp="1"/>
          </p:cNvSpPr>
          <p:nvPr>
            <p:ph type="title"/>
          </p:nvPr>
        </p:nvSpPr>
        <p:spPr/>
        <p:txBody>
          <a:bodyPr/>
          <a:lstStyle/>
          <a:p>
            <a:r>
              <a:rPr lang="en-US" dirty="0" smtClean="0"/>
              <a:t>Search Navigation</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18</a:t>
            </a:fld>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1386" y="2628998"/>
            <a:ext cx="6410326" cy="2573489"/>
          </a:xfrm>
          <a:prstGeom prst="rect">
            <a:avLst/>
          </a:prstGeom>
        </p:spPr>
      </p:pic>
    </p:spTree>
    <p:extLst>
      <p:ext uri="{BB962C8B-B14F-4D97-AF65-F5344CB8AC3E}">
        <p14:creationId xmlns:p14="http://schemas.microsoft.com/office/powerpoint/2010/main" val="2065475673"/>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9112" y="1447798"/>
            <a:ext cx="11149013" cy="4552951"/>
          </a:xfrm>
        </p:spPr>
        <p:txBody>
          <a:bodyPr/>
          <a:lstStyle/>
          <a:p>
            <a:r>
              <a:rPr lang="en-US" dirty="0"/>
              <a:t>Configuration export</a:t>
            </a:r>
          </a:p>
          <a:p>
            <a:pPr lvl="1"/>
            <a:r>
              <a:rPr lang="en-US" dirty="0"/>
              <a:t>SearchConfiguration.xml</a:t>
            </a:r>
          </a:p>
          <a:p>
            <a:pPr lvl="1"/>
            <a:r>
              <a:rPr lang="en-US" dirty="0"/>
              <a:t>Handles rules, sources, managed properties, etc.</a:t>
            </a:r>
          </a:p>
          <a:p>
            <a:pPr lvl="1"/>
            <a:r>
              <a:rPr lang="en-US" dirty="0"/>
              <a:t>Does not handle master pages, templates, and web parts</a:t>
            </a:r>
          </a:p>
          <a:p>
            <a:r>
              <a:rPr lang="en-US" dirty="0"/>
              <a:t>Configuration import</a:t>
            </a:r>
          </a:p>
          <a:p>
            <a:pPr lvl="1"/>
            <a:r>
              <a:rPr lang="en-US" dirty="0"/>
              <a:t>Import into site, site collection, tenancy</a:t>
            </a:r>
          </a:p>
          <a:p>
            <a:pPr lvl="1"/>
            <a:r>
              <a:rPr lang="en-US" dirty="0"/>
              <a:t>Programmatically import with app</a:t>
            </a:r>
          </a:p>
          <a:p>
            <a:endParaRPr lang="en-US" dirty="0"/>
          </a:p>
        </p:txBody>
      </p:sp>
      <p:sp>
        <p:nvSpPr>
          <p:cNvPr id="3" name="Title 2"/>
          <p:cNvSpPr>
            <a:spLocks noGrp="1"/>
          </p:cNvSpPr>
          <p:nvPr>
            <p:ph type="title"/>
          </p:nvPr>
        </p:nvSpPr>
        <p:spPr/>
        <p:txBody>
          <a:bodyPr/>
          <a:lstStyle/>
          <a:p>
            <a:r>
              <a:rPr lang="en-US" dirty="0" smtClean="0"/>
              <a:t>Export/Import Search Settings</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19</a:t>
            </a:fld>
            <a:endParaRPr lang="en-US" dirty="0"/>
          </a:p>
        </p:txBody>
      </p:sp>
    </p:spTree>
    <p:extLst>
      <p:ext uri="{BB962C8B-B14F-4D97-AF65-F5344CB8AC3E}">
        <p14:creationId xmlns:p14="http://schemas.microsoft.com/office/powerpoint/2010/main" val="690499825"/>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Course Agenda</a:t>
            </a:r>
            <a:endParaRPr lang="en-US" dirty="0"/>
          </a:p>
        </p:txBody>
      </p:sp>
      <p:graphicFrame>
        <p:nvGraphicFramePr>
          <p:cNvPr id="10" name="Content Placeholder 9"/>
          <p:cNvGraphicFramePr>
            <a:graphicFrameLocks noGrp="1"/>
          </p:cNvGraphicFramePr>
          <p:nvPr>
            <p:ph sz="quarter" idx="10"/>
            <p:extLst>
              <p:ext uri="{D42A27DB-BD31-4B8C-83A1-F6EECF244321}">
                <p14:modId xmlns:p14="http://schemas.microsoft.com/office/powerpoint/2010/main" val="672549339"/>
              </p:ext>
            </p:extLst>
          </p:nvPr>
        </p:nvGraphicFramePr>
        <p:xfrm>
          <a:off x="438838" y="1244303"/>
          <a:ext cx="11225057" cy="4087289"/>
        </p:xfrm>
        <a:graphic>
          <a:graphicData uri="http://schemas.openxmlformats.org/drawingml/2006/table">
            <a:tbl>
              <a:tblPr firstRow="1" bandRow="1">
                <a:tableStyleId>{5C22544A-7EE6-4342-B048-85BDC9FD1C3A}</a:tableStyleId>
              </a:tblPr>
              <a:tblGrid>
                <a:gridCol w="11225057">
                  <a:extLst>
                    <a:ext uri="{9D8B030D-6E8A-4147-A177-3AD203B41FA5}">
                      <a16:colId xmlns:a16="http://schemas.microsoft.com/office/drawing/2014/main" val="1253488153"/>
                    </a:ext>
                  </a:extLst>
                </a:gridCol>
              </a:tblGrid>
              <a:tr h="1047037">
                <a:tc>
                  <a:txBody>
                    <a:bodyPr/>
                    <a:lstStyle/>
                    <a:p>
                      <a:r>
                        <a:rPr lang="en-US" sz="2400" dirty="0" smtClean="0"/>
                        <a:t>Deep Dive into the Building Blocks and Services of the SharePoint Platform</a:t>
                      </a:r>
                      <a:endParaRPr lang="en-US" sz="2400" dirty="0"/>
                    </a:p>
                  </a:txBody>
                  <a:tcPr marL="91403" marR="91403" marT="45701" marB="45701" anchor="ctr"/>
                </a:tc>
                <a:extLst>
                  <a:ext uri="{0D108BD9-81ED-4DB2-BD59-A6C34878D82A}">
                    <a16:rowId xmlns:a16="http://schemas.microsoft.com/office/drawing/2014/main" val="829859176"/>
                  </a:ext>
                </a:extLst>
              </a:tr>
              <a:tr h="360260">
                <a:tc>
                  <a:txBody>
                    <a:bodyPr/>
                    <a:lstStyle/>
                    <a:p>
                      <a:r>
                        <a:rPr lang="en-US" sz="1800" b="0" dirty="0" smtClean="0"/>
                        <a:t>Module 1: Developing Advanced Workflow Scenarios in Office 365</a:t>
                      </a:r>
                      <a:endParaRPr lang="en-US" sz="1800" b="0" baseline="0" dirty="0" smtClean="0"/>
                    </a:p>
                  </a:txBody>
                  <a:tcPr marL="91403" marR="91403" marT="45701" marB="45701" anchor="ctr"/>
                </a:tc>
                <a:extLst>
                  <a:ext uri="{0D108BD9-81ED-4DB2-BD59-A6C34878D82A}">
                    <a16:rowId xmlns:a16="http://schemas.microsoft.com/office/drawing/2014/main" val="1946132611"/>
                  </a:ext>
                </a:extLst>
              </a:tr>
              <a:tr h="360260">
                <a:tc>
                  <a:txBody>
                    <a:bodyPr/>
                    <a:lstStyle/>
                    <a:p>
                      <a:pPr marL="0" marR="0" indent="0" algn="l" defTabSz="932559" rtl="0" eaLnBrk="1" fontAlgn="auto" latinLnBrk="0" hangingPunct="1">
                        <a:lnSpc>
                          <a:spcPct val="100000"/>
                        </a:lnSpc>
                        <a:spcBef>
                          <a:spcPts val="0"/>
                        </a:spcBef>
                        <a:spcAft>
                          <a:spcPts val="0"/>
                        </a:spcAft>
                        <a:buClrTx/>
                        <a:buSzTx/>
                        <a:buFontTx/>
                        <a:buNone/>
                        <a:tabLst/>
                        <a:defRPr/>
                      </a:pPr>
                      <a:r>
                        <a:rPr lang="en-US" sz="1800" b="0" dirty="0" smtClean="0"/>
                        <a:t>Module 2: Deep Dive into SharePoint Lists for Data Storage</a:t>
                      </a:r>
                    </a:p>
                  </a:txBody>
                  <a:tcPr marL="91403" marR="91403" marT="45701" marB="45701" anchor="ctr"/>
                </a:tc>
                <a:extLst>
                  <a:ext uri="{0D108BD9-81ED-4DB2-BD59-A6C34878D82A}">
                    <a16:rowId xmlns:a16="http://schemas.microsoft.com/office/drawing/2014/main" val="3204002662"/>
                  </a:ext>
                </a:extLst>
              </a:tr>
              <a:tr h="387386">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dirty="0" smtClean="0"/>
                        <a:t>Module 3: </a:t>
                      </a:r>
                      <a:r>
                        <a:rPr lang="en-US" sz="1800" b="0" dirty="0" smtClean="0"/>
                        <a:t>Deep Dive into SharePoint Lists with REST APIs</a:t>
                      </a:r>
                    </a:p>
                  </a:txBody>
                  <a:tcPr marL="91403" marR="91403" marT="45701" marB="45701" anchor="ctr"/>
                </a:tc>
                <a:extLst>
                  <a:ext uri="{0D108BD9-81ED-4DB2-BD59-A6C34878D82A}">
                    <a16:rowId xmlns:a16="http://schemas.microsoft.com/office/drawing/2014/main" val="4266278162"/>
                  </a:ext>
                </a:extLst>
              </a:tr>
              <a:tr h="458534">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Module 4: Deep Dive into SharePoint Lists with CSOM APIs</a:t>
                      </a:r>
                      <a:endParaRPr lang="en-US" sz="1800" b="1" dirty="0" smtClean="0"/>
                    </a:p>
                  </a:txBody>
                  <a:tcPr marL="91403" marR="91403" marT="45701" marB="45701" anchor="ctr"/>
                </a:tc>
                <a:extLst>
                  <a:ext uri="{0D108BD9-81ED-4DB2-BD59-A6C34878D82A}">
                    <a16:rowId xmlns:a16="http://schemas.microsoft.com/office/drawing/2014/main" val="10004"/>
                  </a:ext>
                </a:extLst>
              </a:tr>
              <a:tr h="360260">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Module 5:</a:t>
                      </a:r>
                      <a:r>
                        <a:rPr lang="en-US" sz="1800" b="0" baseline="0" dirty="0" smtClean="0"/>
                        <a:t> SharePoint 2013 Remote Event Receivers</a:t>
                      </a:r>
                      <a:endParaRPr lang="en-US" sz="1800" b="0" dirty="0" smtClean="0"/>
                    </a:p>
                  </a:txBody>
                  <a:tcPr marL="91403" marR="91403" marT="45701" marB="45701" anchor="ctr"/>
                </a:tc>
                <a:extLst>
                  <a:ext uri="{0D108BD9-81ED-4DB2-BD59-A6C34878D82A}">
                    <a16:rowId xmlns:a16="http://schemas.microsoft.com/office/drawing/2014/main" val="10005"/>
                  </a:ext>
                </a:extLst>
              </a:tr>
              <a:tr h="304623">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1" dirty="0" smtClean="0"/>
                        <a:t>Module 6: Deep Dive into Search Scenarios in Office 365</a:t>
                      </a:r>
                    </a:p>
                  </a:txBody>
                  <a:tcPr marL="91403" marR="91403" marT="45701" marB="45701" anchor="ctr"/>
                </a:tc>
                <a:extLst>
                  <a:ext uri="{0D108BD9-81ED-4DB2-BD59-A6C34878D82A}">
                    <a16:rowId xmlns:a16="http://schemas.microsoft.com/office/drawing/2014/main" val="10006"/>
                  </a:ext>
                </a:extLst>
              </a:tr>
              <a:tr h="360260">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Module 7: Deep Dive into Business Connectivity Services in Office 365</a:t>
                      </a:r>
                    </a:p>
                  </a:txBody>
                  <a:tcPr marL="91403" marR="91403" marT="45701" marB="45701" anchor="ctr"/>
                </a:tc>
                <a:extLst>
                  <a:ext uri="{0D108BD9-81ED-4DB2-BD59-A6C34878D82A}">
                    <a16:rowId xmlns:a16="http://schemas.microsoft.com/office/drawing/2014/main" val="10007"/>
                  </a:ext>
                </a:extLst>
              </a:tr>
              <a:tr h="360260">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Module 8: Developing Advanced Taxonomy Scenarios in Office 365</a:t>
                      </a:r>
                    </a:p>
                  </a:txBody>
                  <a:tcPr marL="91403" marR="91403" marT="45701" marB="45701"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2536830214"/>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Extending Search Center</a:t>
            </a:r>
            <a:endParaRPr lang="en-US" dirty="0"/>
          </a:p>
        </p:txBody>
      </p:sp>
      <p:sp>
        <p:nvSpPr>
          <p:cNvPr id="9" name="Subtitle 4"/>
          <p:cNvSpPr>
            <a:spLocks noGrp="1"/>
          </p:cNvSpPr>
          <p:nvPr>
            <p:ph type="subTitle" idx="1"/>
          </p:nvPr>
        </p:nvSpPr>
        <p:spPr/>
        <p:txBody>
          <a:bodyPr/>
          <a:lstStyle/>
          <a:p>
            <a:pPr lvl="0"/>
            <a:endParaRPr lang="en-US" dirty="0"/>
          </a:p>
        </p:txBody>
      </p:sp>
    </p:spTree>
    <p:extLst>
      <p:ext uri="{BB962C8B-B14F-4D97-AF65-F5344CB8AC3E}">
        <p14:creationId xmlns:p14="http://schemas.microsoft.com/office/powerpoint/2010/main" val="1250364130"/>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Use building blocks to create custom solutions in Search Center</a:t>
            </a:r>
            <a:endParaRPr lang="en-US" dirty="0"/>
          </a:p>
        </p:txBody>
      </p:sp>
      <p:sp>
        <p:nvSpPr>
          <p:cNvPr id="3" name="Title 2"/>
          <p:cNvSpPr>
            <a:spLocks noGrp="1"/>
          </p:cNvSpPr>
          <p:nvPr>
            <p:ph type="title"/>
          </p:nvPr>
        </p:nvSpPr>
        <p:spPr/>
        <p:txBody>
          <a:bodyPr/>
          <a:lstStyle/>
          <a:p>
            <a:r>
              <a:rPr lang="en-US" dirty="0" smtClean="0"/>
              <a:t>Custom Search Results</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21</a:t>
            </a:fld>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85013" y="2137480"/>
            <a:ext cx="7019048" cy="3933333"/>
          </a:xfrm>
          <a:prstGeom prst="rect">
            <a:avLst/>
          </a:prstGeom>
          <a:ln>
            <a:solidFill>
              <a:schemeClr val="tx1"/>
            </a:solidFill>
          </a:ln>
        </p:spPr>
      </p:pic>
    </p:spTree>
    <p:extLst>
      <p:ext uri="{BB962C8B-B14F-4D97-AF65-F5344CB8AC3E}">
        <p14:creationId xmlns:p14="http://schemas.microsoft.com/office/powerpoint/2010/main" val="2010924517"/>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9112" y="1447798"/>
            <a:ext cx="11149013" cy="4667252"/>
          </a:xfrm>
        </p:spPr>
        <p:txBody>
          <a:bodyPr/>
          <a:lstStyle/>
          <a:p>
            <a:r>
              <a:rPr lang="en-US" dirty="0" smtClean="0"/>
              <a:t>Use App Installed Event to trigger modifications</a:t>
            </a:r>
          </a:p>
          <a:p>
            <a:pPr lvl="1"/>
            <a:r>
              <a:rPr lang="en-US" dirty="0" smtClean="0"/>
              <a:t>Activating features</a:t>
            </a:r>
          </a:p>
          <a:p>
            <a:pPr lvl="1"/>
            <a:r>
              <a:rPr lang="en-US" dirty="0" smtClean="0"/>
              <a:t>Uploading </a:t>
            </a:r>
            <a:r>
              <a:rPr lang="en-US" dirty="0"/>
              <a:t>d</a:t>
            </a:r>
            <a:r>
              <a:rPr lang="en-US" dirty="0" smtClean="0"/>
              <a:t>isplay templates</a:t>
            </a:r>
          </a:p>
          <a:p>
            <a:pPr lvl="1"/>
            <a:r>
              <a:rPr lang="en-US" dirty="0" smtClean="0"/>
              <a:t>Manipulating web part properties</a:t>
            </a:r>
          </a:p>
          <a:p>
            <a:r>
              <a:rPr lang="en-US" dirty="0" smtClean="0"/>
              <a:t>Include exported search configurations in apps</a:t>
            </a:r>
          </a:p>
          <a:p>
            <a:pPr lvl="1"/>
            <a:r>
              <a:rPr lang="en-US" dirty="0" smtClean="0"/>
              <a:t>Add new “Search Configuration” to app</a:t>
            </a:r>
          </a:p>
        </p:txBody>
      </p:sp>
      <p:sp>
        <p:nvSpPr>
          <p:cNvPr id="3" name="Title 2"/>
          <p:cNvSpPr>
            <a:spLocks noGrp="1"/>
          </p:cNvSpPr>
          <p:nvPr>
            <p:ph type="title"/>
          </p:nvPr>
        </p:nvSpPr>
        <p:spPr/>
        <p:txBody>
          <a:bodyPr/>
          <a:lstStyle/>
          <a:p>
            <a:r>
              <a:rPr lang="en-US" dirty="0" smtClean="0"/>
              <a:t>Automating Search Center Modifications</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22</a:t>
            </a:fld>
            <a:endParaRPr lang="en-US" dirty="0"/>
          </a:p>
        </p:txBody>
      </p:sp>
    </p:spTree>
    <p:extLst>
      <p:ext uri="{BB962C8B-B14F-4D97-AF65-F5344CB8AC3E}">
        <p14:creationId xmlns:p14="http://schemas.microsoft.com/office/powerpoint/2010/main" val="102680964"/>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Activating Features</a:t>
            </a:r>
            <a:endParaRPr lang="en-US" dirty="0"/>
          </a:p>
        </p:txBody>
      </p:sp>
      <p:sp>
        <p:nvSpPr>
          <p:cNvPr id="3" name="Slide Number Placeholder 2"/>
          <p:cNvSpPr>
            <a:spLocks noGrp="1"/>
          </p:cNvSpPr>
          <p:nvPr>
            <p:ph type="sldNum" sz="quarter" idx="12"/>
          </p:nvPr>
        </p:nvSpPr>
        <p:spPr/>
        <p:txBody>
          <a:bodyPr/>
          <a:lstStyle/>
          <a:p>
            <a:fld id="{727B4C2D-45E2-4621-8491-2995EB46A674}" type="slidenum">
              <a:rPr lang="en-US" smtClean="0"/>
              <a:pPr/>
              <a:t>23</a:t>
            </a:fld>
            <a:endParaRPr lang="en-US" dirty="0"/>
          </a:p>
        </p:txBody>
      </p:sp>
      <p:sp>
        <p:nvSpPr>
          <p:cNvPr id="4" name="Rectangle 1"/>
          <p:cNvSpPr>
            <a:spLocks noChangeArrowheads="1"/>
          </p:cNvSpPr>
          <p:nvPr/>
        </p:nvSpPr>
        <p:spPr bwMode="auto">
          <a:xfrm>
            <a:off x="967086" y="1356964"/>
            <a:ext cx="9935733" cy="424731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smtClean="0">
                <a:ln>
                  <a:noFill/>
                </a:ln>
                <a:solidFill>
                  <a:srgbClr val="008000"/>
                </a:solidFill>
                <a:effectLst/>
                <a:latin typeface="Consolas" panose="020B0609020204030204" pitchFamily="49" charset="0"/>
                <a:cs typeface="Consolas" panose="020B0609020204030204" pitchFamily="49" charset="0"/>
              </a:rPr>
              <a:t>//Enable Publishing Infrastructure Feature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p>
          <a:p>
            <a:pPr defTabSz="914400" eaLnBrk="0" fontAlgn="base" hangingPunct="0">
              <a:spcBef>
                <a:spcPct val="0"/>
              </a:spcBef>
              <a:spcAft>
                <a:spcPct val="0"/>
              </a:spcAft>
            </a:pPr>
            <a:r>
              <a:rPr kumimoji="0" lang="en-US" altLang="en-US" b="0" i="0" u="none" strike="noStrike" cap="none" normalizeH="0" baseline="0" dirty="0" err="1" smtClean="0">
                <a:ln>
                  <a:noFill/>
                </a:ln>
                <a:solidFill>
                  <a:srgbClr val="2B91AF"/>
                </a:solidFill>
                <a:effectLst/>
                <a:latin typeface="Consolas" panose="020B0609020204030204" pitchFamily="49" charset="0"/>
                <a:cs typeface="Consolas" panose="020B0609020204030204" pitchFamily="49" charset="0"/>
              </a:rPr>
              <a:t>Guid</a:t>
            </a: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id = </a:t>
            </a:r>
            <a:r>
              <a:rPr kumimoji="0" lang="en-US" alt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new</a:t>
            </a: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altLang="en-US" b="0" i="0" u="none" strike="noStrike" cap="none" normalizeH="0" baseline="0" dirty="0" err="1" smtClean="0">
                <a:ln>
                  <a:noFill/>
                </a:ln>
                <a:solidFill>
                  <a:srgbClr val="2B91AF"/>
                </a:solidFill>
                <a:effectLst/>
                <a:latin typeface="Consolas" panose="020B0609020204030204" pitchFamily="49" charset="0"/>
                <a:cs typeface="Consolas" panose="020B0609020204030204" pitchFamily="49" charset="0"/>
              </a:rPr>
              <a:t>Guid</a:t>
            </a: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a:t>
            </a:r>
            <a:r>
              <a:rPr lang="en-US" altLang="en-US" dirty="0">
                <a:solidFill>
                  <a:srgbClr val="A31515"/>
                </a:solidFill>
                <a:latin typeface="Consolas" panose="020B0609020204030204" pitchFamily="49" charset="0"/>
                <a:cs typeface="Consolas" panose="020B0609020204030204" pitchFamily="49" charset="0"/>
              </a:rPr>
              <a:t>"{F6924D36-2FA8-4f0b-B16D-06B7250180FA</a:t>
            </a:r>
            <a:r>
              <a:rPr lang="en-US" altLang="en-US" dirty="0" smtClean="0">
                <a:solidFill>
                  <a:srgbClr val="A31515"/>
                </a:solidFill>
                <a:latin typeface="Consolas" panose="020B0609020204030204" pitchFamily="49" charset="0"/>
                <a:cs typeface="Consolas" panose="020B0609020204030204" pitchFamily="49" charset="0"/>
              </a:rPr>
              <a:t>}"</a:t>
            </a: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err="1" smtClean="0">
                <a:ln>
                  <a:noFill/>
                </a:ln>
                <a:solidFill>
                  <a:srgbClr val="0000FF"/>
                </a:solidFill>
                <a:effectLst/>
                <a:latin typeface="Consolas" panose="020B0609020204030204" pitchFamily="49" charset="0"/>
                <a:cs typeface="Consolas" panose="020B0609020204030204" pitchFamily="49" charset="0"/>
              </a:rPr>
              <a:t>var</a:t>
            </a: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query1 = </a:t>
            </a:r>
            <a:r>
              <a:rPr kumimoji="0" lang="en-US" alt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from</a:t>
            </a: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f </a:t>
            </a:r>
            <a:r>
              <a:rPr kumimoji="0" lang="en-US" alt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in</a:t>
            </a: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altLang="en-US" b="0" i="0" u="none" strike="noStrike" cap="none" normalizeH="0" baseline="0" dirty="0" err="1" smtClean="0">
                <a:ln>
                  <a:noFill/>
                </a:ln>
                <a:solidFill>
                  <a:srgbClr val="000000"/>
                </a:solidFill>
                <a:effectLst/>
                <a:latin typeface="Consolas" panose="020B0609020204030204" pitchFamily="49" charset="0"/>
                <a:cs typeface="Consolas" panose="020B0609020204030204" pitchFamily="49" charset="0"/>
              </a:rPr>
              <a:t>clientContext.Site.Features</a:t>
            </a: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where</a:t>
            </a: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altLang="en-US" b="0" i="0" u="none" strike="noStrike" cap="none" normalizeH="0" baseline="0" dirty="0" err="1" smtClean="0">
                <a:ln>
                  <a:noFill/>
                </a:ln>
                <a:solidFill>
                  <a:srgbClr val="000000"/>
                </a:solidFill>
                <a:effectLst/>
                <a:latin typeface="Consolas" panose="020B0609020204030204" pitchFamily="49" charset="0"/>
                <a:cs typeface="Consolas" panose="020B0609020204030204" pitchFamily="49" charset="0"/>
              </a:rPr>
              <a:t>f.DefinitionId</a:t>
            </a: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 id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select</a:t>
            </a: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f;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err="1" smtClean="0">
                <a:ln>
                  <a:noFill/>
                </a:ln>
                <a:solidFill>
                  <a:srgbClr val="0000FF"/>
                </a:solidFill>
                <a:effectLst/>
                <a:latin typeface="Consolas" panose="020B0609020204030204" pitchFamily="49" charset="0"/>
                <a:cs typeface="Consolas" panose="020B0609020204030204" pitchFamily="49" charset="0"/>
              </a:rPr>
              <a:t>var</a:t>
            </a: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features = </a:t>
            </a:r>
            <a:r>
              <a:rPr kumimoji="0" lang="en-US" altLang="en-US" b="0" i="0" u="none" strike="noStrike" cap="none" normalizeH="0" baseline="0" dirty="0" err="1" smtClean="0">
                <a:ln>
                  <a:noFill/>
                </a:ln>
                <a:solidFill>
                  <a:srgbClr val="000000"/>
                </a:solidFill>
                <a:effectLst/>
                <a:latin typeface="Consolas" panose="020B0609020204030204" pitchFamily="49" charset="0"/>
                <a:cs typeface="Consolas" panose="020B0609020204030204" pitchFamily="49" charset="0"/>
              </a:rPr>
              <a:t>clientContext.LoadQuery</a:t>
            </a: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(query1);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err="1" smtClean="0">
                <a:ln>
                  <a:noFill/>
                </a:ln>
                <a:solidFill>
                  <a:srgbClr val="000000"/>
                </a:solidFill>
                <a:effectLst/>
                <a:latin typeface="Consolas" panose="020B0609020204030204" pitchFamily="49" charset="0"/>
                <a:cs typeface="Consolas" panose="020B0609020204030204" pitchFamily="49" charset="0"/>
              </a:rPr>
              <a:t>clientContext.ExecuteQuery</a:t>
            </a: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if</a:t>
            </a: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altLang="en-US" b="0" i="0" u="none" strike="noStrike" cap="none" normalizeH="0" baseline="0" dirty="0" err="1" smtClean="0">
                <a:ln>
                  <a:noFill/>
                </a:ln>
                <a:solidFill>
                  <a:srgbClr val="000000"/>
                </a:solidFill>
                <a:effectLst/>
                <a:latin typeface="Consolas" panose="020B0609020204030204" pitchFamily="49" charset="0"/>
                <a:cs typeface="Consolas" panose="020B0609020204030204" pitchFamily="49" charset="0"/>
              </a:rPr>
              <a:t>features.Count</a:t>
            </a: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 0)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altLang="en-US" b="0" i="0" u="none" strike="noStrike" cap="none" normalizeH="0" baseline="0" dirty="0" err="1" smtClean="0">
                <a:ln>
                  <a:noFill/>
                </a:ln>
                <a:solidFill>
                  <a:srgbClr val="000000"/>
                </a:solidFill>
                <a:effectLst/>
                <a:latin typeface="Consolas" panose="020B0609020204030204" pitchFamily="49" charset="0"/>
                <a:cs typeface="Consolas" panose="020B0609020204030204" pitchFamily="49" charset="0"/>
              </a:rPr>
              <a:t>clientContext.Site.Features.Add</a:t>
            </a: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(id, </a:t>
            </a:r>
            <a:r>
              <a:rPr kumimoji="0" lang="en-US" alt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false</a:t>
            </a: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altLang="en-US" b="0" i="0" u="none" strike="noStrike" cap="none" normalizeH="0" baseline="0" dirty="0" err="1" smtClean="0">
                <a:ln>
                  <a:noFill/>
                </a:ln>
                <a:solidFill>
                  <a:srgbClr val="2B91AF"/>
                </a:solidFill>
                <a:effectLst/>
                <a:latin typeface="Consolas" panose="020B0609020204030204" pitchFamily="49" charset="0"/>
                <a:cs typeface="Consolas" panose="020B0609020204030204" pitchFamily="49" charset="0"/>
              </a:rPr>
              <a:t>FeatureDefinitionScope</a:t>
            </a:r>
            <a:r>
              <a:rPr kumimoji="0" lang="en-US" altLang="en-US" b="0" i="0" u="none" strike="noStrike" cap="none" normalizeH="0" baseline="0" dirty="0" err="1" smtClean="0">
                <a:ln>
                  <a:noFill/>
                </a:ln>
                <a:solidFill>
                  <a:srgbClr val="000000"/>
                </a:solidFill>
                <a:effectLst/>
                <a:latin typeface="Consolas" panose="020B0609020204030204" pitchFamily="49" charset="0"/>
                <a:cs typeface="Consolas" panose="020B0609020204030204" pitchFamily="49" charset="0"/>
              </a:rPr>
              <a:t>.None</a:t>
            </a: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altLang="en-US" b="0" i="0" u="none" strike="noStrike" cap="none" normalizeH="0" baseline="0" dirty="0" err="1" smtClean="0">
                <a:ln>
                  <a:noFill/>
                </a:ln>
                <a:solidFill>
                  <a:srgbClr val="000000"/>
                </a:solidFill>
                <a:effectLst/>
                <a:latin typeface="Consolas" panose="020B0609020204030204" pitchFamily="49" charset="0"/>
                <a:cs typeface="Consolas" panose="020B0609020204030204" pitchFamily="49" charset="0"/>
              </a:rPr>
              <a:t>clientContext.ExecuteQuery</a:t>
            </a: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a:t>
            </a:r>
            <a:endParaRPr kumimoji="0" lang="en-US" altLang="en-US"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953716368"/>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Uploading Display Template</a:t>
            </a:r>
            <a:endParaRPr lang="en-US" dirty="0"/>
          </a:p>
        </p:txBody>
      </p:sp>
      <p:sp>
        <p:nvSpPr>
          <p:cNvPr id="3" name="Slide Number Placeholder 2"/>
          <p:cNvSpPr>
            <a:spLocks noGrp="1"/>
          </p:cNvSpPr>
          <p:nvPr>
            <p:ph type="sldNum" sz="quarter" idx="12"/>
          </p:nvPr>
        </p:nvSpPr>
        <p:spPr/>
        <p:txBody>
          <a:bodyPr/>
          <a:lstStyle/>
          <a:p>
            <a:fld id="{727B4C2D-45E2-4621-8491-2995EB46A674}" type="slidenum">
              <a:rPr lang="en-US" smtClean="0"/>
              <a:pPr/>
              <a:t>24</a:t>
            </a:fld>
            <a:endParaRPr lang="en-US" dirty="0"/>
          </a:p>
        </p:txBody>
      </p:sp>
      <p:sp>
        <p:nvSpPr>
          <p:cNvPr id="4" name="Rectangle 1"/>
          <p:cNvSpPr>
            <a:spLocks noChangeArrowheads="1"/>
          </p:cNvSpPr>
          <p:nvPr/>
        </p:nvSpPr>
        <p:spPr bwMode="auto">
          <a:xfrm>
            <a:off x="519112" y="1082379"/>
            <a:ext cx="10062370" cy="507831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smtClean="0">
                <a:ln>
                  <a:noFill/>
                </a:ln>
                <a:solidFill>
                  <a:srgbClr val="008000"/>
                </a:solidFill>
                <a:effectLst/>
                <a:latin typeface="Consolas" panose="020B0609020204030204" pitchFamily="49" charset="0"/>
                <a:cs typeface="Consolas" panose="020B0609020204030204" pitchFamily="49" charset="0"/>
              </a:rPr>
              <a:t>//Upload Display template</a:t>
            </a: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smtClean="0">
                <a:ln>
                  <a:noFill/>
                </a:ln>
                <a:solidFill>
                  <a:srgbClr val="2B91AF"/>
                </a:solidFill>
                <a:effectLst/>
                <a:latin typeface="Consolas" panose="020B0609020204030204" pitchFamily="49" charset="0"/>
                <a:cs typeface="Consolas" panose="020B0609020204030204" pitchFamily="49" charset="0"/>
              </a:rPr>
              <a:t>List</a:t>
            </a: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gallery = </a:t>
            </a:r>
            <a:r>
              <a:rPr kumimoji="0" lang="en-US" altLang="en-US" b="0" i="0" u="none" strike="noStrike" cap="none" normalizeH="0" baseline="0" dirty="0" err="1" smtClean="0">
                <a:ln>
                  <a:noFill/>
                </a:ln>
                <a:solidFill>
                  <a:srgbClr val="000000"/>
                </a:solidFill>
                <a:effectLst/>
                <a:latin typeface="Consolas" panose="020B0609020204030204" pitchFamily="49" charset="0"/>
                <a:cs typeface="Consolas" panose="020B0609020204030204" pitchFamily="49" charset="0"/>
              </a:rPr>
              <a:t>clientContext.Site.RootWeb.Lists.GetByTitle</a:t>
            </a: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0000"/>
                </a:solidFill>
                <a:latin typeface="Consolas" panose="020B0609020204030204" pitchFamily="49" charset="0"/>
                <a:cs typeface="Consolas" panose="020B0609020204030204" pitchFamily="49" charset="0"/>
              </a:rPr>
              <a:t> </a:t>
            </a:r>
            <a:r>
              <a:rPr lang="en-US" altLang="en-US" dirty="0" smtClean="0">
                <a:solidFill>
                  <a:srgbClr val="000000"/>
                </a:solidFill>
                <a:latin typeface="Consolas" panose="020B0609020204030204" pitchFamily="49" charset="0"/>
                <a:cs typeface="Consolas" panose="020B0609020204030204" pitchFamily="49" charset="0"/>
              </a:rPr>
              <a:t>              </a:t>
            </a: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MASTER_PAGE_GALLERY_TITLE);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smtClean="0">
                <a:ln>
                  <a:noFill/>
                </a:ln>
                <a:solidFill>
                  <a:srgbClr val="2B91AF"/>
                </a:solidFill>
                <a:effectLst/>
                <a:latin typeface="Consolas" panose="020B0609020204030204" pitchFamily="49" charset="0"/>
                <a:cs typeface="Consolas" panose="020B0609020204030204" pitchFamily="49" charset="0"/>
              </a:rPr>
              <a:t>Folder</a:t>
            </a: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altLang="en-US" b="0" i="0" u="none" strike="noStrike" cap="none" normalizeH="0" baseline="0" dirty="0" err="1" smtClean="0">
                <a:ln>
                  <a:noFill/>
                </a:ln>
                <a:solidFill>
                  <a:srgbClr val="000000"/>
                </a:solidFill>
                <a:effectLst/>
                <a:latin typeface="Consolas" panose="020B0609020204030204" pitchFamily="49" charset="0"/>
                <a:cs typeface="Consolas" panose="020B0609020204030204" pitchFamily="49" charset="0"/>
              </a:rPr>
              <a:t>folder</a:t>
            </a: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 </a:t>
            </a:r>
            <a:r>
              <a:rPr kumimoji="0" lang="en-US" altLang="en-US" b="0" i="0" u="none" strike="noStrike" cap="none" normalizeH="0" baseline="0" dirty="0" err="1" smtClean="0">
                <a:ln>
                  <a:noFill/>
                </a:ln>
                <a:solidFill>
                  <a:srgbClr val="000000"/>
                </a:solidFill>
                <a:effectLst/>
                <a:latin typeface="Consolas" panose="020B0609020204030204" pitchFamily="49" charset="0"/>
                <a:cs typeface="Consolas" panose="020B0609020204030204" pitchFamily="49" charset="0"/>
              </a:rPr>
              <a:t>clientContext.Site.RootWeb.GetFolderByServerRelativeUrl</a:t>
            </a: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0000"/>
                </a:solidFill>
                <a:latin typeface="Consolas" panose="020B0609020204030204" pitchFamily="49" charset="0"/>
                <a:cs typeface="Consolas" panose="020B0609020204030204" pitchFamily="49" charset="0"/>
              </a:rPr>
              <a:t> </a:t>
            </a:r>
            <a:r>
              <a:rPr lang="en-US" altLang="en-US" dirty="0" smtClean="0">
                <a:solidFill>
                  <a:srgbClr val="000000"/>
                </a:solidFill>
                <a:latin typeface="Consolas" panose="020B0609020204030204" pitchFamily="49" charset="0"/>
                <a:cs typeface="Consolas" panose="020B0609020204030204" pitchFamily="49" charset="0"/>
              </a:rPr>
              <a:t>               </a:t>
            </a: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DISPLAY_TEMPLATE_FOLDER_URL);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err="1" smtClean="0">
                <a:ln>
                  <a:noFill/>
                </a:ln>
                <a:solidFill>
                  <a:srgbClr val="000000"/>
                </a:solidFill>
                <a:effectLst/>
                <a:latin typeface="Consolas" panose="020B0609020204030204" pitchFamily="49" charset="0"/>
                <a:cs typeface="Consolas" panose="020B0609020204030204" pitchFamily="49" charset="0"/>
              </a:rPr>
              <a:t>clientContext.ExecuteQuery</a:t>
            </a: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err="1" smtClean="0">
                <a:ln>
                  <a:noFill/>
                </a:ln>
                <a:solidFill>
                  <a:srgbClr val="000000"/>
                </a:solidFill>
                <a:effectLst/>
                <a:latin typeface="Consolas" panose="020B0609020204030204" pitchFamily="49" charset="0"/>
                <a:cs typeface="Consolas" panose="020B0609020204030204" pitchFamily="49" charset="0"/>
              </a:rPr>
              <a:t>System.IO.</a:t>
            </a:r>
            <a:r>
              <a:rPr kumimoji="0" lang="en-US" altLang="en-US" b="0" i="0" u="none" strike="noStrike" cap="none" normalizeH="0" baseline="0" dirty="0" err="1" smtClean="0">
                <a:ln>
                  <a:noFill/>
                </a:ln>
                <a:solidFill>
                  <a:srgbClr val="2B91AF"/>
                </a:solidFill>
                <a:effectLst/>
                <a:latin typeface="Consolas" panose="020B0609020204030204" pitchFamily="49" charset="0"/>
                <a:cs typeface="Consolas" panose="020B0609020204030204" pitchFamily="49" charset="0"/>
              </a:rPr>
              <a:t>FileStream</a:t>
            </a: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fs = </a:t>
            </a:r>
            <a:r>
              <a:rPr kumimoji="0" lang="en-US" altLang="en-US" b="0" i="0" u="none" strike="noStrike" cap="none" normalizeH="0" baseline="0" dirty="0" err="1" smtClean="0">
                <a:ln>
                  <a:noFill/>
                </a:ln>
                <a:solidFill>
                  <a:srgbClr val="000000"/>
                </a:solidFill>
                <a:effectLst/>
                <a:latin typeface="Consolas" panose="020B0609020204030204" pitchFamily="49" charset="0"/>
                <a:cs typeface="Consolas" panose="020B0609020204030204" pitchFamily="49" charset="0"/>
              </a:rPr>
              <a:t>System.IO.</a:t>
            </a:r>
            <a:r>
              <a:rPr kumimoji="0" lang="en-US" altLang="en-US" b="0" i="0" u="none" strike="noStrike" cap="none" normalizeH="0" baseline="0" dirty="0" err="1" smtClean="0">
                <a:ln>
                  <a:noFill/>
                </a:ln>
                <a:solidFill>
                  <a:srgbClr val="2B91AF"/>
                </a:solidFill>
                <a:effectLst/>
                <a:latin typeface="Consolas" panose="020B0609020204030204" pitchFamily="49" charset="0"/>
                <a:cs typeface="Consolas" panose="020B0609020204030204" pitchFamily="49" charset="0"/>
              </a:rPr>
              <a:t>File</a:t>
            </a:r>
            <a:r>
              <a:rPr kumimoji="0" lang="en-US" altLang="en-US" b="0" i="0" u="none" strike="noStrike" cap="none" normalizeH="0" baseline="0" dirty="0" err="1" smtClean="0">
                <a:ln>
                  <a:noFill/>
                </a:ln>
                <a:solidFill>
                  <a:srgbClr val="000000"/>
                </a:solidFill>
                <a:effectLst/>
                <a:latin typeface="Consolas" panose="020B0609020204030204" pitchFamily="49" charset="0"/>
                <a:cs typeface="Consolas" panose="020B0609020204030204" pitchFamily="49" charset="0"/>
              </a:rPr>
              <a:t>.Open</a:t>
            </a: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altLang="en-US" b="0" i="0" u="none" strike="noStrike" cap="none" normalizeH="0" baseline="0" dirty="0" err="1" smtClean="0">
                <a:ln>
                  <a:noFill/>
                </a:ln>
                <a:solidFill>
                  <a:srgbClr val="2B91AF"/>
                </a:solidFill>
                <a:effectLst/>
                <a:latin typeface="Consolas" panose="020B0609020204030204" pitchFamily="49" charset="0"/>
                <a:cs typeface="Consolas" panose="020B0609020204030204" pitchFamily="49" charset="0"/>
              </a:rPr>
              <a:t>HostingEnvironment</a:t>
            </a:r>
            <a:r>
              <a:rPr kumimoji="0" lang="en-US" altLang="en-US" b="0" i="0" u="none" strike="noStrike" cap="none" normalizeH="0" baseline="0" dirty="0" err="1" smtClean="0">
                <a:ln>
                  <a:noFill/>
                </a:ln>
                <a:solidFill>
                  <a:srgbClr val="000000"/>
                </a:solidFill>
                <a:effectLst/>
                <a:latin typeface="Consolas" panose="020B0609020204030204" pitchFamily="49" charset="0"/>
                <a:cs typeface="Consolas" panose="020B0609020204030204" pitchFamily="49" charset="0"/>
              </a:rPr>
              <a:t>.MapPath</a:t>
            </a: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(DISPLAY_TEMPLATE_PATH),</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altLang="en-US" b="0" i="0" u="none" strike="noStrike" cap="none" normalizeH="0" baseline="0" dirty="0" err="1" smtClean="0">
                <a:ln>
                  <a:noFill/>
                </a:ln>
                <a:solidFill>
                  <a:srgbClr val="000000"/>
                </a:solidFill>
                <a:effectLst/>
                <a:latin typeface="Consolas" panose="020B0609020204030204" pitchFamily="49" charset="0"/>
                <a:cs typeface="Consolas" panose="020B0609020204030204" pitchFamily="49" charset="0"/>
              </a:rPr>
              <a:t>System.IO.</a:t>
            </a:r>
            <a:r>
              <a:rPr kumimoji="0" lang="en-US" altLang="en-US" b="0" i="0" u="none" strike="noStrike" cap="none" normalizeH="0" baseline="0" dirty="0" err="1" smtClean="0">
                <a:ln>
                  <a:noFill/>
                </a:ln>
                <a:solidFill>
                  <a:srgbClr val="2B91AF"/>
                </a:solidFill>
                <a:effectLst/>
                <a:latin typeface="Consolas" panose="020B0609020204030204" pitchFamily="49" charset="0"/>
                <a:cs typeface="Consolas" panose="020B0609020204030204" pitchFamily="49" charset="0"/>
              </a:rPr>
              <a:t>FileMode</a:t>
            </a:r>
            <a:r>
              <a:rPr kumimoji="0" lang="en-US" altLang="en-US" b="0" i="0" u="none" strike="noStrike" cap="none" normalizeH="0" baseline="0" dirty="0" err="1" smtClean="0">
                <a:ln>
                  <a:noFill/>
                </a:ln>
                <a:solidFill>
                  <a:srgbClr val="000000"/>
                </a:solidFill>
                <a:effectLst/>
                <a:latin typeface="Consolas" panose="020B0609020204030204" pitchFamily="49" charset="0"/>
                <a:cs typeface="Consolas" panose="020B0609020204030204" pitchFamily="49" charset="0"/>
              </a:rPr>
              <a:t>.Open</a:t>
            </a: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altLang="en-US" b="0" i="0" u="none" strike="noStrike" cap="none" normalizeH="0" baseline="0" dirty="0" err="1" smtClean="0">
                <a:ln>
                  <a:noFill/>
                </a:ln>
                <a:solidFill>
                  <a:srgbClr val="000000"/>
                </a:solidFill>
                <a:effectLst/>
                <a:latin typeface="Consolas" panose="020B0609020204030204" pitchFamily="49" charset="0"/>
                <a:cs typeface="Consolas" panose="020B0609020204030204" pitchFamily="49" charset="0"/>
              </a:rPr>
              <a:t>System.IO.</a:t>
            </a:r>
            <a:r>
              <a:rPr kumimoji="0" lang="en-US" altLang="en-US" b="0" i="0" u="none" strike="noStrike" cap="none" normalizeH="0" baseline="0" dirty="0" err="1" smtClean="0">
                <a:ln>
                  <a:noFill/>
                </a:ln>
                <a:solidFill>
                  <a:srgbClr val="2B91AF"/>
                </a:solidFill>
                <a:effectLst/>
                <a:latin typeface="Consolas" panose="020B0609020204030204" pitchFamily="49" charset="0"/>
                <a:cs typeface="Consolas" panose="020B0609020204030204" pitchFamily="49" charset="0"/>
              </a:rPr>
              <a:t>FileAccess</a:t>
            </a:r>
            <a:r>
              <a:rPr kumimoji="0" lang="en-US" altLang="en-US" b="0" i="0" u="none" strike="noStrike" cap="none" normalizeH="0" baseline="0" dirty="0" err="1" smtClean="0">
                <a:ln>
                  <a:noFill/>
                </a:ln>
                <a:solidFill>
                  <a:srgbClr val="000000"/>
                </a:solidFill>
                <a:effectLst/>
                <a:latin typeface="Consolas" panose="020B0609020204030204" pitchFamily="49" charset="0"/>
                <a:cs typeface="Consolas" panose="020B0609020204030204" pitchFamily="49" charset="0"/>
              </a:rPr>
              <a:t>.Read</a:t>
            </a: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err="1" smtClean="0">
                <a:ln>
                  <a:noFill/>
                </a:ln>
                <a:solidFill>
                  <a:srgbClr val="2B91AF"/>
                </a:solidFill>
                <a:effectLst/>
                <a:latin typeface="Consolas" panose="020B0609020204030204" pitchFamily="49" charset="0"/>
                <a:cs typeface="Consolas" panose="020B0609020204030204" pitchFamily="49" charset="0"/>
              </a:rPr>
              <a:t>FileCreationInformation</a:t>
            </a: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altLang="en-US" b="0" i="0" u="none" strike="noStrike" cap="none" normalizeH="0" baseline="0" dirty="0" err="1" smtClean="0">
                <a:ln>
                  <a:noFill/>
                </a:ln>
                <a:solidFill>
                  <a:srgbClr val="000000"/>
                </a:solidFill>
                <a:effectLst/>
                <a:latin typeface="Consolas" panose="020B0609020204030204" pitchFamily="49" charset="0"/>
                <a:cs typeface="Consolas" panose="020B0609020204030204" pitchFamily="49" charset="0"/>
              </a:rPr>
              <a:t>fileCreationInfo</a:t>
            </a: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 </a:t>
            </a:r>
            <a:r>
              <a:rPr kumimoji="0" lang="en-US" alt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new</a:t>
            </a: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altLang="en-US" b="0" i="0" u="none" strike="noStrike" cap="none" normalizeH="0" baseline="0" dirty="0" err="1" smtClean="0">
                <a:ln>
                  <a:noFill/>
                </a:ln>
                <a:solidFill>
                  <a:srgbClr val="2B91AF"/>
                </a:solidFill>
                <a:effectLst/>
                <a:latin typeface="Consolas" panose="020B0609020204030204" pitchFamily="49" charset="0"/>
                <a:cs typeface="Consolas" panose="020B0609020204030204" pitchFamily="49" charset="0"/>
              </a:rPr>
              <a:t>FileCreationInformation</a:t>
            </a: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err="1" smtClean="0">
                <a:ln>
                  <a:noFill/>
                </a:ln>
                <a:solidFill>
                  <a:srgbClr val="000000"/>
                </a:solidFill>
                <a:effectLst/>
                <a:latin typeface="Consolas" panose="020B0609020204030204" pitchFamily="49" charset="0"/>
                <a:cs typeface="Consolas" panose="020B0609020204030204" pitchFamily="49" charset="0"/>
              </a:rPr>
              <a:t>fileCreationInfo.ContentStream</a:t>
            </a: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 fs;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err="1" smtClean="0">
                <a:ln>
                  <a:noFill/>
                </a:ln>
                <a:solidFill>
                  <a:srgbClr val="000000"/>
                </a:solidFill>
                <a:effectLst/>
                <a:latin typeface="Consolas" panose="020B0609020204030204" pitchFamily="49" charset="0"/>
                <a:cs typeface="Consolas" panose="020B0609020204030204" pitchFamily="49" charset="0"/>
              </a:rPr>
              <a:t>fileCreationInfo.Url</a:t>
            </a: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 DISPLAY_TEMPLATE_NAME;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err="1" smtClean="0">
                <a:ln>
                  <a:noFill/>
                </a:ln>
                <a:solidFill>
                  <a:srgbClr val="000000"/>
                </a:solidFill>
                <a:effectLst/>
                <a:latin typeface="Consolas" panose="020B0609020204030204" pitchFamily="49" charset="0"/>
                <a:cs typeface="Consolas" panose="020B0609020204030204" pitchFamily="49" charset="0"/>
              </a:rPr>
              <a:t>fileCreationInfo.Overwrite</a:t>
            </a: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 </a:t>
            </a:r>
            <a:r>
              <a:rPr kumimoji="0" lang="en-US" alt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true</a:t>
            </a: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err="1" smtClean="0">
                <a:ln>
                  <a:noFill/>
                </a:ln>
                <a:solidFill>
                  <a:srgbClr val="000000"/>
                </a:solidFill>
                <a:effectLst/>
                <a:latin typeface="Consolas" panose="020B0609020204030204" pitchFamily="49" charset="0"/>
                <a:cs typeface="Consolas" panose="020B0609020204030204" pitchFamily="49" charset="0"/>
              </a:rPr>
              <a:t>Microsoft.SharePoint.Client.</a:t>
            </a:r>
            <a:r>
              <a:rPr kumimoji="0" lang="en-US" altLang="en-US" b="0" i="0" u="none" strike="noStrike" cap="none" normalizeH="0" baseline="0" dirty="0" err="1" smtClean="0">
                <a:ln>
                  <a:noFill/>
                </a:ln>
                <a:solidFill>
                  <a:srgbClr val="2B91AF"/>
                </a:solidFill>
                <a:effectLst/>
                <a:latin typeface="Consolas" panose="020B0609020204030204" pitchFamily="49" charset="0"/>
                <a:cs typeface="Consolas" panose="020B0609020204030204" pitchFamily="49" charset="0"/>
              </a:rPr>
              <a:t>File</a:t>
            </a: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altLang="en-US" b="0" i="0" u="none" strike="noStrike" cap="none" normalizeH="0" baseline="0" dirty="0" err="1" smtClean="0">
                <a:ln>
                  <a:noFill/>
                </a:ln>
                <a:solidFill>
                  <a:srgbClr val="000000"/>
                </a:solidFill>
                <a:effectLst/>
                <a:latin typeface="Consolas" panose="020B0609020204030204" pitchFamily="49" charset="0"/>
                <a:cs typeface="Consolas" panose="020B0609020204030204" pitchFamily="49" charset="0"/>
              </a:rPr>
              <a:t>newFile</a:t>
            </a: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 </a:t>
            </a:r>
            <a:r>
              <a:rPr kumimoji="0" lang="en-US" altLang="en-US" b="0" i="0" u="none" strike="noStrike" cap="none" normalizeH="0" baseline="0" dirty="0" err="1" smtClean="0">
                <a:ln>
                  <a:noFill/>
                </a:ln>
                <a:solidFill>
                  <a:srgbClr val="000000"/>
                </a:solidFill>
                <a:effectLst/>
                <a:latin typeface="Consolas" panose="020B0609020204030204" pitchFamily="49" charset="0"/>
                <a:cs typeface="Consolas" panose="020B0609020204030204" pitchFamily="49" charset="0"/>
              </a:rPr>
              <a:t>folder.Files.Add</a:t>
            </a: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a:t>
            </a:r>
            <a:r>
              <a:rPr kumimoji="0" lang="en-US" altLang="en-US" b="0" i="0" u="none" strike="noStrike" cap="none" normalizeH="0" baseline="0" dirty="0" err="1" smtClean="0">
                <a:ln>
                  <a:noFill/>
                </a:ln>
                <a:solidFill>
                  <a:srgbClr val="000000"/>
                </a:solidFill>
                <a:effectLst/>
                <a:latin typeface="Consolas" panose="020B0609020204030204" pitchFamily="49" charset="0"/>
                <a:cs typeface="Consolas" panose="020B0609020204030204" pitchFamily="49" charset="0"/>
              </a:rPr>
              <a:t>fileCreationInfo</a:t>
            </a: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err="1" smtClean="0">
                <a:ln>
                  <a:noFill/>
                </a:ln>
                <a:solidFill>
                  <a:srgbClr val="000000"/>
                </a:solidFill>
                <a:effectLst/>
                <a:latin typeface="Consolas" panose="020B0609020204030204" pitchFamily="49" charset="0"/>
                <a:cs typeface="Consolas" panose="020B0609020204030204" pitchFamily="49" charset="0"/>
              </a:rPr>
              <a:t>clientContext.Load</a:t>
            </a: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a:t>
            </a:r>
            <a:r>
              <a:rPr kumimoji="0" lang="en-US" altLang="en-US" b="0" i="0" u="none" strike="noStrike" cap="none" normalizeH="0" baseline="0" dirty="0" err="1" smtClean="0">
                <a:ln>
                  <a:noFill/>
                </a:ln>
                <a:solidFill>
                  <a:srgbClr val="000000"/>
                </a:solidFill>
                <a:effectLst/>
                <a:latin typeface="Consolas" panose="020B0609020204030204" pitchFamily="49" charset="0"/>
                <a:cs typeface="Consolas" panose="020B0609020204030204" pitchFamily="49" charset="0"/>
              </a:rPr>
              <a:t>newFile</a:t>
            </a: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err="1" smtClean="0">
                <a:ln>
                  <a:noFill/>
                </a:ln>
                <a:solidFill>
                  <a:srgbClr val="000000"/>
                </a:solidFill>
                <a:effectLst/>
                <a:latin typeface="Consolas" panose="020B0609020204030204" pitchFamily="49" charset="0"/>
                <a:cs typeface="Consolas" panose="020B0609020204030204" pitchFamily="49" charset="0"/>
              </a:rPr>
              <a:t>clientContext.ExecuteQuery</a:t>
            </a: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p>
        </p:txBody>
      </p:sp>
    </p:spTree>
    <p:extLst>
      <p:ext uri="{BB962C8B-B14F-4D97-AF65-F5344CB8AC3E}">
        <p14:creationId xmlns:p14="http://schemas.microsoft.com/office/powerpoint/2010/main" val="1845470680"/>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Manipulating Web Parts</a:t>
            </a:r>
            <a:endParaRPr lang="en-US" dirty="0"/>
          </a:p>
        </p:txBody>
      </p:sp>
      <p:sp>
        <p:nvSpPr>
          <p:cNvPr id="3" name="Slide Number Placeholder 2"/>
          <p:cNvSpPr>
            <a:spLocks noGrp="1"/>
          </p:cNvSpPr>
          <p:nvPr>
            <p:ph type="sldNum" sz="quarter" idx="12"/>
          </p:nvPr>
        </p:nvSpPr>
        <p:spPr/>
        <p:txBody>
          <a:bodyPr/>
          <a:lstStyle/>
          <a:p>
            <a:fld id="{727B4C2D-45E2-4621-8491-2995EB46A674}" type="slidenum">
              <a:rPr lang="en-US" smtClean="0"/>
              <a:pPr/>
              <a:t>25</a:t>
            </a:fld>
            <a:endParaRPr lang="en-US" dirty="0"/>
          </a:p>
        </p:txBody>
      </p:sp>
      <p:sp>
        <p:nvSpPr>
          <p:cNvPr id="4" name="Rectangle 1"/>
          <p:cNvSpPr>
            <a:spLocks noChangeArrowheads="1"/>
          </p:cNvSpPr>
          <p:nvPr/>
        </p:nvSpPr>
        <p:spPr bwMode="auto">
          <a:xfrm>
            <a:off x="801043" y="1430718"/>
            <a:ext cx="9935733" cy="313932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smtClean="0">
                <a:ln>
                  <a:noFill/>
                </a:ln>
                <a:solidFill>
                  <a:srgbClr val="2B91AF"/>
                </a:solidFill>
                <a:effectLst/>
                <a:latin typeface="Consolas" panose="020B0609020204030204" pitchFamily="49" charset="0"/>
                <a:cs typeface="Consolas" panose="020B0609020204030204" pitchFamily="49" charset="0"/>
              </a:rPr>
              <a:t>File</a:t>
            </a: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altLang="en-US" b="0" i="0" u="none" strike="noStrike" cap="none" normalizeH="0" baseline="0" dirty="0" err="1" smtClean="0">
                <a:ln>
                  <a:noFill/>
                </a:ln>
                <a:solidFill>
                  <a:srgbClr val="000000"/>
                </a:solidFill>
                <a:effectLst/>
                <a:latin typeface="Consolas" panose="020B0609020204030204" pitchFamily="49" charset="0"/>
                <a:cs typeface="Consolas" panose="020B0609020204030204" pitchFamily="49" charset="0"/>
              </a:rPr>
              <a:t>resultsPage</a:t>
            </a: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 </a:t>
            </a:r>
            <a:r>
              <a:rPr kumimoji="0" lang="en-US" altLang="en-US" b="0" i="0" u="none" strike="noStrike" cap="none" normalizeH="0" baseline="0" dirty="0" err="1" smtClean="0">
                <a:ln>
                  <a:noFill/>
                </a:ln>
                <a:solidFill>
                  <a:srgbClr val="000000"/>
                </a:solidFill>
                <a:effectLst/>
                <a:latin typeface="Consolas" panose="020B0609020204030204" pitchFamily="49" charset="0"/>
                <a:cs typeface="Consolas" panose="020B0609020204030204" pitchFamily="49" charset="0"/>
              </a:rPr>
              <a:t>webs.First</a:t>
            </a: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a:t>
            </a:r>
            <a:r>
              <a:rPr kumimoji="0" lang="en-US" altLang="en-US" b="0" i="0" u="none" strike="noStrike" cap="none" normalizeH="0" baseline="0" dirty="0" err="1" smtClean="0">
                <a:ln>
                  <a:noFill/>
                </a:ln>
                <a:solidFill>
                  <a:srgbClr val="000000"/>
                </a:solidFill>
                <a:effectLst/>
                <a:latin typeface="Consolas" panose="020B0609020204030204" pitchFamily="49" charset="0"/>
                <a:cs typeface="Consolas" panose="020B0609020204030204" pitchFamily="49" charset="0"/>
              </a:rPr>
              <a:t>GetFileByServerRelativeUrl</a:t>
            </a: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(SEARCH_PAGE_URL);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err="1" smtClean="0">
                <a:ln>
                  <a:noFill/>
                </a:ln>
                <a:solidFill>
                  <a:srgbClr val="000000"/>
                </a:solidFill>
                <a:effectLst/>
                <a:latin typeface="Consolas" panose="020B0609020204030204" pitchFamily="49" charset="0"/>
                <a:cs typeface="Consolas" panose="020B0609020204030204" pitchFamily="49" charset="0"/>
              </a:rPr>
              <a:t>resultsPage.CheckOut</a:t>
            </a: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altLang="en-US" b="0" i="0" u="none" strike="noStrike" cap="none" normalizeH="0" baseline="0" dirty="0" err="1" smtClean="0">
                <a:ln>
                  <a:noFill/>
                </a:ln>
                <a:solidFill>
                  <a:srgbClr val="000000"/>
                </a:solidFill>
                <a:effectLst/>
                <a:latin typeface="Consolas" panose="020B0609020204030204" pitchFamily="49" charset="0"/>
                <a:cs typeface="Consolas" panose="020B0609020204030204" pitchFamily="49" charset="0"/>
              </a:rPr>
              <a:t>clientContext.ExecuteQuery</a:t>
            </a: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err="1" smtClean="0">
                <a:ln>
                  <a:noFill/>
                </a:ln>
                <a:solidFill>
                  <a:srgbClr val="2B91AF"/>
                </a:solidFill>
                <a:effectLst/>
                <a:latin typeface="Consolas" panose="020B0609020204030204" pitchFamily="49" charset="0"/>
                <a:cs typeface="Consolas" panose="020B0609020204030204" pitchFamily="49" charset="0"/>
              </a:rPr>
              <a:t>LimitedWebPartManager</a:t>
            </a: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manager =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0000"/>
                </a:solidFill>
                <a:latin typeface="Consolas" panose="020B0609020204030204" pitchFamily="49" charset="0"/>
                <a:cs typeface="Consolas" panose="020B0609020204030204" pitchFamily="49" charset="0"/>
              </a:rPr>
              <a:t> </a:t>
            </a:r>
            <a:r>
              <a:rPr lang="en-US" altLang="en-US" dirty="0" smtClean="0">
                <a:solidFill>
                  <a:srgbClr val="000000"/>
                </a:solidFill>
                <a:latin typeface="Consolas" panose="020B0609020204030204" pitchFamily="49" charset="0"/>
                <a:cs typeface="Consolas" panose="020B0609020204030204" pitchFamily="49" charset="0"/>
              </a:rPr>
              <a:t>   </a:t>
            </a:r>
            <a:r>
              <a:rPr kumimoji="0" lang="en-US" altLang="en-US" b="0" i="0" u="none" strike="noStrike" cap="none" normalizeH="0" baseline="0" dirty="0" err="1" smtClean="0">
                <a:ln>
                  <a:noFill/>
                </a:ln>
                <a:solidFill>
                  <a:srgbClr val="000000"/>
                </a:solidFill>
                <a:effectLst/>
                <a:latin typeface="Consolas" panose="020B0609020204030204" pitchFamily="49" charset="0"/>
                <a:cs typeface="Consolas" panose="020B0609020204030204" pitchFamily="49" charset="0"/>
              </a:rPr>
              <a:t>resultsPage.GetLimitedWebPartManager</a:t>
            </a: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a:t>
            </a:r>
            <a:r>
              <a:rPr kumimoji="0" lang="en-US" altLang="en-US" b="0" i="0" u="none" strike="noStrike" cap="none" normalizeH="0" baseline="0" dirty="0" err="1" smtClean="0">
                <a:ln>
                  <a:noFill/>
                </a:ln>
                <a:solidFill>
                  <a:srgbClr val="2B91AF"/>
                </a:solidFill>
                <a:effectLst/>
                <a:latin typeface="Consolas" panose="020B0609020204030204" pitchFamily="49" charset="0"/>
                <a:cs typeface="Consolas" panose="020B0609020204030204" pitchFamily="49" charset="0"/>
              </a:rPr>
              <a:t>PersonalizationScope</a:t>
            </a:r>
            <a:r>
              <a:rPr kumimoji="0" lang="en-US" altLang="en-US" b="0" i="0" u="none" strike="noStrike" cap="none" normalizeH="0" baseline="0" dirty="0" err="1" smtClean="0">
                <a:ln>
                  <a:noFill/>
                </a:ln>
                <a:solidFill>
                  <a:srgbClr val="000000"/>
                </a:solidFill>
                <a:effectLst/>
                <a:latin typeface="Consolas" panose="020B0609020204030204" pitchFamily="49" charset="0"/>
                <a:cs typeface="Consolas" panose="020B0609020204030204" pitchFamily="49" charset="0"/>
              </a:rPr>
              <a:t>.Shared</a:t>
            </a: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err="1" smtClean="0">
                <a:ln>
                  <a:noFill/>
                </a:ln>
                <a:solidFill>
                  <a:srgbClr val="0000FF"/>
                </a:solidFill>
                <a:effectLst/>
                <a:latin typeface="Consolas" panose="020B0609020204030204" pitchFamily="49" charset="0"/>
                <a:cs typeface="Consolas" panose="020B0609020204030204" pitchFamily="49" charset="0"/>
              </a:rPr>
              <a:t>var</a:t>
            </a: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altLang="en-US" b="0" i="0" u="none" strike="noStrike" cap="none" normalizeH="0" baseline="0" dirty="0" err="1" smtClean="0">
                <a:ln>
                  <a:noFill/>
                </a:ln>
                <a:solidFill>
                  <a:srgbClr val="000000"/>
                </a:solidFill>
                <a:effectLst/>
                <a:latin typeface="Consolas" panose="020B0609020204030204" pitchFamily="49" charset="0"/>
                <a:cs typeface="Consolas" panose="020B0609020204030204" pitchFamily="49" charset="0"/>
              </a:rPr>
              <a:t>webPartDefs</a:t>
            </a: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 </a:t>
            </a:r>
            <a:r>
              <a:rPr kumimoji="0" lang="en-US" altLang="en-US" b="0" i="0" u="none" strike="noStrike" cap="none" normalizeH="0" baseline="0" dirty="0" err="1" smtClean="0">
                <a:ln>
                  <a:noFill/>
                </a:ln>
                <a:solidFill>
                  <a:srgbClr val="000000"/>
                </a:solidFill>
                <a:effectLst/>
                <a:latin typeface="Consolas" panose="020B0609020204030204" pitchFamily="49" charset="0"/>
                <a:cs typeface="Consolas" panose="020B0609020204030204" pitchFamily="49" charset="0"/>
              </a:rPr>
              <a:t>manager.WebParts</a:t>
            </a: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err="1" smtClean="0">
                <a:ln>
                  <a:noFill/>
                </a:ln>
                <a:solidFill>
                  <a:srgbClr val="000000"/>
                </a:solidFill>
                <a:effectLst/>
                <a:latin typeface="Consolas" panose="020B0609020204030204" pitchFamily="49" charset="0"/>
                <a:cs typeface="Consolas" panose="020B0609020204030204" pitchFamily="49" charset="0"/>
              </a:rPr>
              <a:t>clientContext.Load</a:t>
            </a: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0000"/>
                </a:solidFill>
                <a:latin typeface="Consolas" panose="020B0609020204030204" pitchFamily="49" charset="0"/>
                <a:cs typeface="Consolas" panose="020B0609020204030204" pitchFamily="49" charset="0"/>
              </a:rPr>
              <a:t> </a:t>
            </a:r>
            <a:r>
              <a:rPr lang="en-US" altLang="en-US" dirty="0" smtClean="0">
                <a:solidFill>
                  <a:srgbClr val="000000"/>
                </a:solidFill>
                <a:latin typeface="Consolas" panose="020B0609020204030204" pitchFamily="49" charset="0"/>
                <a:cs typeface="Consolas" panose="020B0609020204030204" pitchFamily="49" charset="0"/>
              </a:rPr>
              <a:t>   </a:t>
            </a:r>
            <a:r>
              <a:rPr kumimoji="0" lang="en-US" altLang="en-US" b="0" i="0" u="none" strike="noStrike" cap="none" normalizeH="0" baseline="0" dirty="0" err="1" smtClean="0">
                <a:ln>
                  <a:noFill/>
                </a:ln>
                <a:solidFill>
                  <a:srgbClr val="000000"/>
                </a:solidFill>
                <a:effectLst/>
                <a:latin typeface="Consolas" panose="020B0609020204030204" pitchFamily="49" charset="0"/>
                <a:cs typeface="Consolas" panose="020B0609020204030204" pitchFamily="49" charset="0"/>
              </a:rPr>
              <a:t>webPartDefs</a:t>
            </a: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0000"/>
                </a:solidFill>
                <a:latin typeface="Consolas" panose="020B0609020204030204" pitchFamily="49" charset="0"/>
                <a:cs typeface="Consolas" panose="020B0609020204030204" pitchFamily="49" charset="0"/>
              </a:rPr>
              <a:t> </a:t>
            </a:r>
            <a:r>
              <a:rPr lang="en-US" altLang="en-US" dirty="0" smtClean="0">
                <a:solidFill>
                  <a:srgbClr val="000000"/>
                </a:solidFill>
                <a:latin typeface="Consolas" panose="020B0609020204030204" pitchFamily="49" charset="0"/>
                <a:cs typeface="Consolas" panose="020B0609020204030204" pitchFamily="49" charset="0"/>
              </a:rPr>
              <a:t>   </a:t>
            </a: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parts =&gt; </a:t>
            </a:r>
            <a:r>
              <a:rPr kumimoji="0" lang="en-US" altLang="en-US" b="0" i="0" u="none" strike="noStrike" cap="none" normalizeH="0" baseline="0" dirty="0" err="1" smtClean="0">
                <a:ln>
                  <a:noFill/>
                </a:ln>
                <a:solidFill>
                  <a:srgbClr val="000000"/>
                </a:solidFill>
                <a:effectLst/>
                <a:latin typeface="Consolas" panose="020B0609020204030204" pitchFamily="49" charset="0"/>
                <a:cs typeface="Consolas" panose="020B0609020204030204" pitchFamily="49" charset="0"/>
              </a:rPr>
              <a:t>parts.Include</a:t>
            </a: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(part =&gt; </a:t>
            </a:r>
            <a:r>
              <a:rPr kumimoji="0" lang="en-US" altLang="en-US" b="0" i="0" u="none" strike="noStrike" cap="none" normalizeH="0" baseline="0" dirty="0" err="1" smtClean="0">
                <a:ln>
                  <a:noFill/>
                </a:ln>
                <a:solidFill>
                  <a:srgbClr val="000000"/>
                </a:solidFill>
                <a:effectLst/>
                <a:latin typeface="Consolas" panose="020B0609020204030204" pitchFamily="49" charset="0"/>
                <a:cs typeface="Consolas" panose="020B0609020204030204" pitchFamily="49" charset="0"/>
              </a:rPr>
              <a:t>part.WebPart.Properties</a:t>
            </a: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0000"/>
                </a:solidFill>
                <a:latin typeface="Consolas" panose="020B0609020204030204" pitchFamily="49" charset="0"/>
                <a:cs typeface="Consolas" panose="020B0609020204030204" pitchFamily="49" charset="0"/>
              </a:rPr>
              <a:t> </a:t>
            </a:r>
            <a:r>
              <a:rPr lang="en-US" altLang="en-US" dirty="0" smtClean="0">
                <a:solidFill>
                  <a:srgbClr val="000000"/>
                </a:solidFill>
                <a:latin typeface="Consolas" panose="020B0609020204030204" pitchFamily="49" charset="0"/>
                <a:cs typeface="Consolas" panose="020B0609020204030204" pitchFamily="49" charset="0"/>
              </a:rPr>
              <a:t>   </a:t>
            </a: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parts =&gt; </a:t>
            </a:r>
            <a:r>
              <a:rPr kumimoji="0" lang="en-US" altLang="en-US" b="0" i="0" u="none" strike="noStrike" cap="none" normalizeH="0" baseline="0" dirty="0" err="1" smtClean="0">
                <a:ln>
                  <a:noFill/>
                </a:ln>
                <a:solidFill>
                  <a:srgbClr val="000000"/>
                </a:solidFill>
                <a:effectLst/>
                <a:latin typeface="Consolas" panose="020B0609020204030204" pitchFamily="49" charset="0"/>
                <a:cs typeface="Consolas" panose="020B0609020204030204" pitchFamily="49" charset="0"/>
              </a:rPr>
              <a:t>parts.Include</a:t>
            </a: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(part =&gt; </a:t>
            </a:r>
            <a:r>
              <a:rPr kumimoji="0" lang="en-US" altLang="en-US" b="0" i="0" u="none" strike="noStrike" cap="none" normalizeH="0" baseline="0" dirty="0" err="1" smtClean="0">
                <a:ln>
                  <a:noFill/>
                </a:ln>
                <a:solidFill>
                  <a:srgbClr val="000000"/>
                </a:solidFill>
                <a:effectLst/>
                <a:latin typeface="Consolas" panose="020B0609020204030204" pitchFamily="49" charset="0"/>
                <a:cs typeface="Consolas" panose="020B0609020204030204" pitchFamily="49" charset="0"/>
              </a:rPr>
              <a:t>part.WebPart.Title</a:t>
            </a: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err="1" smtClean="0">
                <a:ln>
                  <a:noFill/>
                </a:ln>
                <a:solidFill>
                  <a:srgbClr val="000000"/>
                </a:solidFill>
                <a:effectLst/>
                <a:latin typeface="Consolas" panose="020B0609020204030204" pitchFamily="49" charset="0"/>
                <a:cs typeface="Consolas" panose="020B0609020204030204" pitchFamily="49" charset="0"/>
              </a:rPr>
              <a:t>clientContext.ExecuteQuery</a:t>
            </a: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065509502"/>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Search Configuration</a:t>
            </a:r>
            <a:endParaRPr lang="en-US" dirty="0"/>
          </a:p>
        </p:txBody>
      </p:sp>
      <p:sp>
        <p:nvSpPr>
          <p:cNvPr id="3" name="Slide Number Placeholder 2"/>
          <p:cNvSpPr>
            <a:spLocks noGrp="1"/>
          </p:cNvSpPr>
          <p:nvPr>
            <p:ph type="sldNum" sz="quarter" idx="12"/>
          </p:nvPr>
        </p:nvSpPr>
        <p:spPr/>
        <p:txBody>
          <a:bodyPr/>
          <a:lstStyle/>
          <a:p>
            <a:fld id="{727B4C2D-45E2-4621-8491-2995EB46A674}" type="slidenum">
              <a:rPr lang="en-US" smtClean="0"/>
              <a:pPr/>
              <a:t>26</a:t>
            </a:fld>
            <a:endParaRPr lang="en-US" dirty="0"/>
          </a:p>
        </p:txBody>
      </p:sp>
      <p:sp>
        <p:nvSpPr>
          <p:cNvPr id="4" name="Rectangle 1"/>
          <p:cNvSpPr>
            <a:spLocks noChangeArrowheads="1"/>
          </p:cNvSpPr>
          <p:nvPr/>
        </p:nvSpPr>
        <p:spPr bwMode="auto">
          <a:xfrm>
            <a:off x="342900" y="1333921"/>
            <a:ext cx="11658600" cy="424731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&lt;</a:t>
            </a:r>
            <a:r>
              <a:rPr kumimoji="0" lang="en-US" altLang="en-US" b="0" i="0" u="none" strike="noStrike" cap="none" normalizeH="0" baseline="0" dirty="0" err="1" smtClean="0">
                <a:ln>
                  <a:noFill/>
                </a:ln>
                <a:solidFill>
                  <a:srgbClr val="A31515"/>
                </a:solidFill>
                <a:effectLst/>
                <a:latin typeface="Consolas" panose="020B0609020204030204" pitchFamily="49" charset="0"/>
                <a:cs typeface="Consolas" panose="020B0609020204030204" pitchFamily="49" charset="0"/>
              </a:rPr>
              <a:t>SearchConfigurationSettings</a:t>
            </a:r>
            <a:r>
              <a:rPr kumimoji="0" lang="en-US" alt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err="1" smtClean="0">
                <a:ln>
                  <a:noFill/>
                </a:ln>
                <a:solidFill>
                  <a:srgbClr val="FF0000"/>
                </a:solidFill>
                <a:effectLst/>
                <a:latin typeface="Consolas" panose="020B0609020204030204" pitchFamily="49" charset="0"/>
                <a:cs typeface="Consolas" panose="020B0609020204030204" pitchFamily="49" charset="0"/>
              </a:rPr>
              <a:t>xmlns:i</a:t>
            </a:r>
            <a:r>
              <a:rPr kumimoji="0" lang="en-US" alt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a:t>
            </a: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a:t>
            </a:r>
            <a:r>
              <a:rPr kumimoji="0" lang="en-US" alt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http://www.w3.org/2001/XMLSchema-instance</a:t>
            </a: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a:t>
            </a:r>
            <a:r>
              <a:rPr kumimoji="0" lang="en-US" alt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err="1" smtClean="0">
                <a:ln>
                  <a:noFill/>
                </a:ln>
                <a:solidFill>
                  <a:srgbClr val="FF0000"/>
                </a:solidFill>
                <a:effectLst/>
                <a:latin typeface="Consolas" panose="020B0609020204030204" pitchFamily="49" charset="0"/>
                <a:cs typeface="Consolas" panose="020B0609020204030204" pitchFamily="49" charset="0"/>
              </a:rPr>
              <a:t>xmlns</a:t>
            </a:r>
            <a:r>
              <a:rPr kumimoji="0" lang="en-US" alt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a:t>
            </a: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a:t>
            </a:r>
            <a:r>
              <a:rPr kumimoji="0" lang="en-US" alt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http://schemas.datacontract.org/2004/07/</a:t>
            </a:r>
            <a:r>
              <a:rPr kumimoji="0" lang="en-US" altLang="en-US" b="0" i="0" u="none" strike="noStrike" cap="none" normalizeH="0" baseline="0" dirty="0" err="1" smtClean="0">
                <a:ln>
                  <a:noFill/>
                </a:ln>
                <a:solidFill>
                  <a:srgbClr val="0000FF"/>
                </a:solidFill>
                <a:effectLst/>
                <a:latin typeface="Consolas" panose="020B0609020204030204" pitchFamily="49" charset="0"/>
                <a:cs typeface="Consolas" panose="020B0609020204030204" pitchFamily="49" charset="0"/>
              </a:rPr>
              <a:t>Microsoft.Office.Server.Search.Portability</a:t>
            </a: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a:t>
            </a:r>
            <a:r>
              <a:rPr kumimoji="0" lang="en-US" alt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&gt;</a:t>
            </a: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alt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&lt;</a:t>
            </a:r>
            <a:r>
              <a:rPr kumimoji="0" lang="en-US" altLang="en-US" b="0" i="0" u="none" strike="noStrike" cap="none" normalizeH="0" baseline="0" dirty="0" err="1" smtClean="0">
                <a:ln>
                  <a:noFill/>
                </a:ln>
                <a:solidFill>
                  <a:srgbClr val="A31515"/>
                </a:solidFill>
                <a:effectLst/>
                <a:latin typeface="Consolas" panose="020B0609020204030204" pitchFamily="49" charset="0"/>
                <a:cs typeface="Consolas" panose="020B0609020204030204" pitchFamily="49" charset="0"/>
              </a:rPr>
              <a:t>SearchQueryConfigurationSettings</a:t>
            </a:r>
            <a:r>
              <a:rPr kumimoji="0" lang="en-US" alt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&gt;</a:t>
            </a: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alt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&lt;</a:t>
            </a:r>
            <a:r>
              <a:rPr kumimoji="0" lang="en-US" altLang="en-US" b="0" i="0" u="none" strike="noStrike" cap="none" normalizeH="0" baseline="0" dirty="0" err="1" smtClean="0">
                <a:ln>
                  <a:noFill/>
                </a:ln>
                <a:solidFill>
                  <a:srgbClr val="A31515"/>
                </a:solidFill>
                <a:effectLst/>
                <a:latin typeface="Consolas" panose="020B0609020204030204" pitchFamily="49" charset="0"/>
                <a:cs typeface="Consolas" panose="020B0609020204030204" pitchFamily="49" charset="0"/>
              </a:rPr>
              <a:t>SearchQueryConfigurationSettings</a:t>
            </a:r>
            <a:r>
              <a:rPr kumimoji="0" lang="en-US" alt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&gt;</a:t>
            </a: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alt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&lt;</a:t>
            </a:r>
            <a:r>
              <a:rPr kumimoji="0" lang="en-US" altLang="en-US" b="0" i="0" u="none" strike="noStrike" cap="none" normalizeH="0" baseline="0" dirty="0" err="1" smtClean="0">
                <a:ln>
                  <a:noFill/>
                </a:ln>
                <a:solidFill>
                  <a:srgbClr val="A31515"/>
                </a:solidFill>
                <a:effectLst/>
                <a:latin typeface="Consolas" panose="020B0609020204030204" pitchFamily="49" charset="0"/>
                <a:cs typeface="Consolas" panose="020B0609020204030204" pitchFamily="49" charset="0"/>
              </a:rPr>
              <a:t>BestBets</a:t>
            </a:r>
            <a:r>
              <a:rPr kumimoji="0" lang="en-US" alt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 </a:t>
            </a:r>
            <a:r>
              <a:rPr kumimoji="0" lang="en-US" altLang="en-US" b="0" i="0" u="none" strike="noStrike" cap="none" normalizeH="0" baseline="0" dirty="0" smtClean="0">
                <a:ln>
                  <a:noFill/>
                </a:ln>
                <a:solidFill>
                  <a:srgbClr val="FF0000"/>
                </a:solidFill>
                <a:effectLst/>
                <a:latin typeface="Consolas" panose="020B0609020204030204" pitchFamily="49" charset="0"/>
                <a:cs typeface="Consolas" panose="020B0609020204030204" pitchFamily="49" charset="0"/>
              </a:rPr>
              <a:t>xmlns:d4p1</a:t>
            </a:r>
            <a:r>
              <a:rPr kumimoji="0" lang="en-US" alt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a:t>
            </a: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a:t>
            </a:r>
            <a:r>
              <a:rPr kumimoji="0" lang="en-US" alt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http://www.microsoft.com/sharepoint/search/KnownTypes/2008/08</a:t>
            </a: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a:t>
            </a:r>
            <a:r>
              <a:rPr kumimoji="0" lang="en-US" alt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 /&gt;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alt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      &lt;</a:t>
            </a:r>
            <a:r>
              <a:rPr kumimoji="0" lang="en-US" altLang="en-US" b="0" i="0" u="none" strike="noStrike" cap="none" normalizeH="0" baseline="0" dirty="0" err="1" smtClean="0">
                <a:ln>
                  <a:noFill/>
                </a:ln>
                <a:solidFill>
                  <a:srgbClr val="A31515"/>
                </a:solidFill>
                <a:effectLst/>
                <a:latin typeface="Consolas" panose="020B0609020204030204" pitchFamily="49" charset="0"/>
                <a:cs typeface="Consolas" panose="020B0609020204030204" pitchFamily="49" charset="0"/>
              </a:rPr>
              <a:t>DefaultSourceId</a:t>
            </a:r>
            <a:r>
              <a:rPr kumimoji="0" lang="en-US" alt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&gt;</a:t>
            </a: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00000000-0000-0000-0000-000000000000</a:t>
            </a:r>
            <a:r>
              <a:rPr kumimoji="0" lang="en-US" alt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&lt;/</a:t>
            </a:r>
            <a:r>
              <a:rPr kumimoji="0" lang="en-US" altLang="en-US" b="0" i="0" u="none" strike="noStrike" cap="none" normalizeH="0" baseline="0" dirty="0" err="1" smtClean="0">
                <a:ln>
                  <a:noFill/>
                </a:ln>
                <a:solidFill>
                  <a:srgbClr val="A31515"/>
                </a:solidFill>
                <a:effectLst/>
                <a:latin typeface="Consolas" panose="020B0609020204030204" pitchFamily="49" charset="0"/>
                <a:cs typeface="Consolas" panose="020B0609020204030204" pitchFamily="49" charset="0"/>
              </a:rPr>
              <a:t>DefaultSourceId</a:t>
            </a:r>
            <a:r>
              <a:rPr kumimoji="0" lang="en-US" alt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alt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      &lt;</a:t>
            </a:r>
            <a:r>
              <a:rPr kumimoji="0" lang="en-US" altLang="en-US" b="0" i="0" u="none" strike="noStrike" cap="none" normalizeH="0" baseline="0" dirty="0" err="1" smtClean="0">
                <a:ln>
                  <a:noFill/>
                </a:ln>
                <a:solidFill>
                  <a:srgbClr val="A31515"/>
                </a:solidFill>
                <a:effectLst/>
                <a:latin typeface="Consolas" panose="020B0609020204030204" pitchFamily="49" charset="0"/>
                <a:cs typeface="Consolas" panose="020B0609020204030204" pitchFamily="49" charset="0"/>
              </a:rPr>
              <a:t>DefaultSourceIdSet</a:t>
            </a:r>
            <a:r>
              <a:rPr kumimoji="0" lang="en-US" alt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&gt;</a:t>
            </a: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true</a:t>
            </a:r>
            <a:r>
              <a:rPr kumimoji="0" lang="en-US" alt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&lt;/</a:t>
            </a:r>
            <a:r>
              <a:rPr kumimoji="0" lang="en-US" altLang="en-US" b="0" i="0" u="none" strike="noStrike" cap="none" normalizeH="0" baseline="0" dirty="0" err="1" smtClean="0">
                <a:ln>
                  <a:noFill/>
                </a:ln>
                <a:solidFill>
                  <a:srgbClr val="A31515"/>
                </a:solidFill>
                <a:effectLst/>
                <a:latin typeface="Consolas" panose="020B0609020204030204" pitchFamily="49" charset="0"/>
                <a:cs typeface="Consolas" panose="020B0609020204030204" pitchFamily="49" charset="0"/>
              </a:rPr>
              <a:t>DefaultSourceIdSet</a:t>
            </a:r>
            <a:r>
              <a:rPr kumimoji="0" lang="en-US" alt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alt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      </a:t>
            </a:r>
            <a:r>
              <a:rPr kumimoji="0" lang="en-US" altLang="en-US" b="0" i="0" u="none" strike="noStrike" cap="none" normalizeH="0" baseline="0" dirty="0" smtClean="0">
                <a:ln>
                  <a:noFill/>
                </a:ln>
                <a:solidFill>
                  <a:srgbClr val="0000FF"/>
                </a:solidFill>
                <a:effectLst>
                  <a:glow rad="228600">
                    <a:schemeClr val="accent3">
                      <a:satMod val="175000"/>
                      <a:alpha val="40000"/>
                    </a:schemeClr>
                  </a:glow>
                </a:effectLst>
                <a:latin typeface="Consolas" panose="020B0609020204030204" pitchFamily="49" charset="0"/>
                <a:cs typeface="Consolas" panose="020B0609020204030204" pitchFamily="49" charset="0"/>
              </a:rPr>
              <a:t>&lt;</a:t>
            </a:r>
            <a:r>
              <a:rPr kumimoji="0" lang="en-US" altLang="en-US" b="0" i="0" u="none" strike="noStrike" cap="none" normalizeH="0" baseline="0" dirty="0" err="1" smtClean="0">
                <a:ln>
                  <a:noFill/>
                </a:ln>
                <a:solidFill>
                  <a:srgbClr val="A31515"/>
                </a:solidFill>
                <a:effectLst>
                  <a:glow rad="228600">
                    <a:schemeClr val="accent3">
                      <a:satMod val="175000"/>
                      <a:alpha val="40000"/>
                    </a:schemeClr>
                  </a:glow>
                </a:effectLst>
                <a:latin typeface="Consolas" panose="020B0609020204030204" pitchFamily="49" charset="0"/>
                <a:cs typeface="Consolas" panose="020B0609020204030204" pitchFamily="49" charset="0"/>
              </a:rPr>
              <a:t>DeployToParent</a:t>
            </a:r>
            <a:r>
              <a:rPr kumimoji="0" lang="en-US" altLang="en-US" b="0" i="0" u="none" strike="noStrike" cap="none" normalizeH="0" baseline="0" dirty="0" smtClean="0">
                <a:ln>
                  <a:noFill/>
                </a:ln>
                <a:solidFill>
                  <a:srgbClr val="0000FF"/>
                </a:solidFill>
                <a:effectLst>
                  <a:glow rad="228600">
                    <a:schemeClr val="accent3">
                      <a:satMod val="175000"/>
                      <a:alpha val="40000"/>
                    </a:schemeClr>
                  </a:glow>
                </a:effectLst>
                <a:latin typeface="Consolas" panose="020B0609020204030204" pitchFamily="49" charset="0"/>
                <a:cs typeface="Consolas" panose="020B0609020204030204" pitchFamily="49" charset="0"/>
              </a:rPr>
              <a:t>&gt;</a:t>
            </a:r>
            <a:r>
              <a:rPr kumimoji="0" lang="en-US" altLang="en-US" b="0" i="0" u="none" strike="noStrike" cap="none" normalizeH="0" baseline="0" dirty="0" smtClean="0">
                <a:ln>
                  <a:noFill/>
                </a:ln>
                <a:solidFill>
                  <a:srgbClr val="000000"/>
                </a:solidFill>
                <a:effectLst>
                  <a:glow rad="228600">
                    <a:schemeClr val="accent3">
                      <a:satMod val="175000"/>
                      <a:alpha val="40000"/>
                    </a:schemeClr>
                  </a:glow>
                </a:effectLst>
                <a:latin typeface="Consolas" panose="020B0609020204030204" pitchFamily="49" charset="0"/>
                <a:cs typeface="Consolas" panose="020B0609020204030204" pitchFamily="49" charset="0"/>
              </a:rPr>
              <a:t>true</a:t>
            </a:r>
            <a:r>
              <a:rPr kumimoji="0" lang="en-US" altLang="en-US" b="0" i="0" u="none" strike="noStrike" cap="none" normalizeH="0" baseline="0" dirty="0" smtClean="0">
                <a:ln>
                  <a:noFill/>
                </a:ln>
                <a:solidFill>
                  <a:srgbClr val="0000FF"/>
                </a:solidFill>
                <a:effectLst>
                  <a:glow rad="228600">
                    <a:schemeClr val="accent3">
                      <a:satMod val="175000"/>
                      <a:alpha val="40000"/>
                    </a:schemeClr>
                  </a:glow>
                </a:effectLst>
                <a:latin typeface="Consolas" panose="020B0609020204030204" pitchFamily="49" charset="0"/>
                <a:cs typeface="Consolas" panose="020B0609020204030204" pitchFamily="49" charset="0"/>
              </a:rPr>
              <a:t>&lt;/</a:t>
            </a:r>
            <a:r>
              <a:rPr kumimoji="0" lang="en-US" altLang="en-US" b="0" i="0" u="none" strike="noStrike" cap="none" normalizeH="0" baseline="0" dirty="0" err="1" smtClean="0">
                <a:ln>
                  <a:noFill/>
                </a:ln>
                <a:solidFill>
                  <a:srgbClr val="A31515"/>
                </a:solidFill>
                <a:effectLst>
                  <a:glow rad="228600">
                    <a:schemeClr val="accent3">
                      <a:satMod val="175000"/>
                      <a:alpha val="40000"/>
                    </a:schemeClr>
                  </a:glow>
                </a:effectLst>
                <a:latin typeface="Consolas" panose="020B0609020204030204" pitchFamily="49" charset="0"/>
                <a:cs typeface="Consolas" panose="020B0609020204030204" pitchFamily="49" charset="0"/>
              </a:rPr>
              <a:t>DeployToParent</a:t>
            </a:r>
            <a:r>
              <a:rPr kumimoji="0" lang="en-US" altLang="en-US" b="0" i="0" u="none" strike="noStrike" cap="none" normalizeH="0" baseline="0" dirty="0" smtClean="0">
                <a:ln>
                  <a:noFill/>
                </a:ln>
                <a:solidFill>
                  <a:srgbClr val="0000FF"/>
                </a:solidFill>
                <a:effectLst>
                  <a:glow rad="228600">
                    <a:schemeClr val="accent3">
                      <a:satMod val="175000"/>
                      <a:alpha val="40000"/>
                    </a:schemeClr>
                  </a:glow>
                </a:effectLst>
                <a:latin typeface="Consolas" panose="020B0609020204030204" pitchFamily="49" charset="0"/>
                <a:cs typeface="Consolas" panose="020B0609020204030204" pitchFamily="49" charset="0"/>
              </a:rPr>
              <a:t>&gt;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alt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      &lt;</a:t>
            </a:r>
            <a:r>
              <a:rPr kumimoji="0" lang="en-US" altLang="en-US" b="0" i="0" u="none" strike="noStrike" cap="none" normalizeH="0" baseline="0" dirty="0" err="1" smtClean="0">
                <a:ln>
                  <a:noFill/>
                </a:ln>
                <a:solidFill>
                  <a:srgbClr val="A31515"/>
                </a:solidFill>
                <a:effectLst/>
                <a:latin typeface="Consolas" panose="020B0609020204030204" pitchFamily="49" charset="0"/>
                <a:cs typeface="Consolas" panose="020B0609020204030204" pitchFamily="49" charset="0"/>
              </a:rPr>
              <a:t>DisableInheritanceOnImport</a:t>
            </a:r>
            <a:r>
              <a:rPr kumimoji="0" lang="en-US" alt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&gt;</a:t>
            </a: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false</a:t>
            </a:r>
            <a:r>
              <a:rPr kumimoji="0" lang="en-US" alt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&lt;/</a:t>
            </a:r>
            <a:r>
              <a:rPr kumimoji="0" lang="en-US" altLang="en-US" b="0" i="0" u="none" strike="noStrike" cap="none" normalizeH="0" baseline="0" dirty="0" err="1" smtClean="0">
                <a:ln>
                  <a:noFill/>
                </a:ln>
                <a:solidFill>
                  <a:srgbClr val="A31515"/>
                </a:solidFill>
                <a:effectLst/>
                <a:latin typeface="Consolas" panose="020B0609020204030204" pitchFamily="49" charset="0"/>
                <a:cs typeface="Consolas" panose="020B0609020204030204" pitchFamily="49" charset="0"/>
              </a:rPr>
              <a:t>DisableInheritanceOnImport</a:t>
            </a:r>
            <a:r>
              <a:rPr kumimoji="0" lang="en-US" alt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alt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      &lt;</a:t>
            </a:r>
            <a:r>
              <a:rPr kumimoji="0" lang="en-US" altLang="en-US" b="0" i="0" u="none" strike="noStrike" cap="none" normalizeH="0" baseline="0" dirty="0" err="1" smtClean="0">
                <a:ln>
                  <a:noFill/>
                </a:ln>
                <a:solidFill>
                  <a:srgbClr val="A31515"/>
                </a:solidFill>
                <a:effectLst/>
                <a:latin typeface="Consolas" panose="020B0609020204030204" pitchFamily="49" charset="0"/>
                <a:cs typeface="Consolas" panose="020B0609020204030204" pitchFamily="49" charset="0"/>
              </a:rPr>
              <a:t>QueryRuleGroups</a:t>
            </a:r>
            <a:r>
              <a:rPr kumimoji="0" lang="en-US" alt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 </a:t>
            </a:r>
            <a:r>
              <a:rPr kumimoji="0" lang="en-US" altLang="en-US" b="0" i="0" u="none" strike="noStrike" cap="none" normalizeH="0" baseline="0" dirty="0" smtClean="0">
                <a:ln>
                  <a:noFill/>
                </a:ln>
                <a:solidFill>
                  <a:srgbClr val="FF0000"/>
                </a:solidFill>
                <a:effectLst/>
                <a:latin typeface="Consolas" panose="020B0609020204030204" pitchFamily="49" charset="0"/>
                <a:cs typeface="Consolas" panose="020B0609020204030204" pitchFamily="49" charset="0"/>
              </a:rPr>
              <a:t>xmlns:d4p1</a:t>
            </a:r>
            <a:r>
              <a:rPr kumimoji="0" lang="en-US" alt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a:t>
            </a: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a:t>
            </a:r>
            <a:r>
              <a:rPr kumimoji="0" lang="en-US" alt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http://www.microsoft.com/</a:t>
            </a:r>
            <a:r>
              <a:rPr kumimoji="0" lang="en-US" altLang="en-US" b="0" i="0" u="none" strike="noStrike" cap="none" normalizeH="0" baseline="0" dirty="0" err="1" smtClean="0">
                <a:ln>
                  <a:noFill/>
                </a:ln>
                <a:solidFill>
                  <a:srgbClr val="0000FF"/>
                </a:solidFill>
                <a:effectLst/>
                <a:latin typeface="Consolas" panose="020B0609020204030204" pitchFamily="49" charset="0"/>
                <a:cs typeface="Consolas" panose="020B0609020204030204" pitchFamily="49" charset="0"/>
              </a:rPr>
              <a:t>sharepoint</a:t>
            </a:r>
            <a:r>
              <a:rPr kumimoji="0" lang="en-US" alt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/search/...</a:t>
            </a: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a:t>
            </a:r>
            <a:r>
              <a:rPr kumimoji="0" lang="en-US" alt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 /&gt;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alt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      &lt;</a:t>
            </a:r>
            <a:r>
              <a:rPr kumimoji="0" lang="en-US" altLang="en-US" b="0" i="0" u="none" strike="noStrike" cap="none" normalizeH="0" baseline="0" dirty="0" err="1" smtClean="0">
                <a:ln>
                  <a:noFill/>
                </a:ln>
                <a:solidFill>
                  <a:srgbClr val="A31515"/>
                </a:solidFill>
                <a:effectLst/>
                <a:latin typeface="Consolas" panose="020B0609020204030204" pitchFamily="49" charset="0"/>
                <a:cs typeface="Consolas" panose="020B0609020204030204" pitchFamily="49" charset="0"/>
              </a:rPr>
              <a:t>QueryRules</a:t>
            </a:r>
            <a:r>
              <a:rPr kumimoji="0" lang="en-US" alt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 </a:t>
            </a:r>
            <a:r>
              <a:rPr kumimoji="0" lang="en-US" altLang="en-US" b="0" i="0" u="none" strike="noStrike" cap="none" normalizeH="0" baseline="0" dirty="0" smtClean="0">
                <a:ln>
                  <a:noFill/>
                </a:ln>
                <a:solidFill>
                  <a:srgbClr val="FF0000"/>
                </a:solidFill>
                <a:effectLst/>
                <a:latin typeface="Consolas" panose="020B0609020204030204" pitchFamily="49" charset="0"/>
                <a:cs typeface="Consolas" panose="020B0609020204030204" pitchFamily="49" charset="0"/>
              </a:rPr>
              <a:t>xmlns:d4p1</a:t>
            </a:r>
            <a:r>
              <a:rPr kumimoji="0" lang="en-US" alt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a:t>
            </a: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a:t>
            </a:r>
            <a:r>
              <a:rPr kumimoji="0" lang="en-US" alt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http://www.microsoft.com/</a:t>
            </a:r>
            <a:r>
              <a:rPr kumimoji="0" lang="en-US" altLang="en-US" b="0" i="0" u="none" strike="noStrike" cap="none" normalizeH="0" baseline="0" dirty="0" err="1" smtClean="0">
                <a:ln>
                  <a:noFill/>
                </a:ln>
                <a:solidFill>
                  <a:srgbClr val="0000FF"/>
                </a:solidFill>
                <a:effectLst/>
                <a:latin typeface="Consolas" panose="020B0609020204030204" pitchFamily="49" charset="0"/>
                <a:cs typeface="Consolas" panose="020B0609020204030204" pitchFamily="49" charset="0"/>
              </a:rPr>
              <a:t>sharepoint</a:t>
            </a:r>
            <a:r>
              <a:rPr kumimoji="0" lang="en-US" alt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/search/...</a:t>
            </a: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a:t>
            </a:r>
            <a:r>
              <a:rPr kumimoji="0" lang="en-US" alt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 /&gt;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alt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      &lt;</a:t>
            </a:r>
            <a:r>
              <a:rPr kumimoji="0" lang="en-US" altLang="en-US" b="0" i="0" u="none" strike="noStrike" cap="none" normalizeH="0" baseline="0" dirty="0" err="1" smtClean="0">
                <a:ln>
                  <a:noFill/>
                </a:ln>
                <a:solidFill>
                  <a:srgbClr val="A31515"/>
                </a:solidFill>
                <a:effectLst/>
                <a:latin typeface="Consolas" panose="020B0609020204030204" pitchFamily="49" charset="0"/>
                <a:cs typeface="Consolas" panose="020B0609020204030204" pitchFamily="49" charset="0"/>
              </a:rPr>
              <a:t>ResultTypes</a:t>
            </a:r>
            <a:r>
              <a:rPr kumimoji="0" lang="en-US" alt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 </a:t>
            </a:r>
            <a:r>
              <a:rPr kumimoji="0" lang="en-US" altLang="en-US" b="0" i="0" u="none" strike="noStrike" cap="none" normalizeH="0" baseline="0" dirty="0" smtClean="0">
                <a:ln>
                  <a:noFill/>
                </a:ln>
                <a:solidFill>
                  <a:srgbClr val="FF0000"/>
                </a:solidFill>
                <a:effectLst/>
                <a:latin typeface="Consolas" panose="020B0609020204030204" pitchFamily="49" charset="0"/>
                <a:cs typeface="Consolas" panose="020B0609020204030204" pitchFamily="49" charset="0"/>
              </a:rPr>
              <a:t>xmlns:d4p1</a:t>
            </a:r>
            <a:r>
              <a:rPr kumimoji="0" lang="en-US" alt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a:t>
            </a: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a:t>
            </a:r>
            <a:r>
              <a:rPr kumimoji="0" lang="en-US" alt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http://schemas.datacontract.org/2004/07/...</a:t>
            </a: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a:t>
            </a:r>
            <a:r>
              <a:rPr kumimoji="0" lang="en-US" alt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alt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        ...</a:t>
            </a:r>
            <a:endParaRPr kumimoji="0" lang="en-US" altLang="en-US"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009391529"/>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dirty="0" smtClean="0"/>
              <a:t>Extending Search Center</a:t>
            </a:r>
            <a:endParaRPr lang="en-US" dirty="0"/>
          </a:p>
        </p:txBody>
      </p:sp>
      <p:sp>
        <p:nvSpPr>
          <p:cNvPr id="2" name="Text Placeholder 1"/>
          <p:cNvSpPr>
            <a:spLocks noGrp="1"/>
          </p:cNvSpPr>
          <p:nvPr>
            <p:ph type="body" sz="quarter" idx="10"/>
          </p:nvPr>
        </p:nvSpPr>
        <p:spPr/>
        <p:txBody>
          <a:bodyPr/>
          <a:lstStyle/>
          <a:p>
            <a:pPr marL="0" indent="0">
              <a:buNone/>
            </a:pPr>
            <a:r>
              <a:rPr lang="en-US" dirty="0" smtClean="0"/>
              <a:t>demo</a:t>
            </a:r>
            <a:endParaRPr lang="en-US" dirty="0"/>
          </a:p>
        </p:txBody>
      </p:sp>
    </p:spTree>
    <p:extLst>
      <p:ext uri="{BB962C8B-B14F-4D97-AF65-F5344CB8AC3E}">
        <p14:creationId xmlns:p14="http://schemas.microsoft.com/office/powerpoint/2010/main" val="3974773602"/>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Search-Based Apps</a:t>
            </a:r>
            <a:endParaRPr lang="en-US" dirty="0"/>
          </a:p>
        </p:txBody>
      </p:sp>
      <p:sp>
        <p:nvSpPr>
          <p:cNvPr id="9" name="Subtitle 4"/>
          <p:cNvSpPr>
            <a:spLocks noGrp="1"/>
          </p:cNvSpPr>
          <p:nvPr>
            <p:ph type="subTitle" idx="1"/>
          </p:nvPr>
        </p:nvSpPr>
        <p:spPr/>
        <p:txBody>
          <a:bodyPr/>
          <a:lstStyle/>
          <a:p>
            <a:pPr lvl="0"/>
            <a:endParaRPr lang="en-US" dirty="0"/>
          </a:p>
        </p:txBody>
      </p:sp>
    </p:spTree>
    <p:extLst>
      <p:ext uri="{BB962C8B-B14F-4D97-AF65-F5344CB8AC3E}">
        <p14:creationId xmlns:p14="http://schemas.microsoft.com/office/powerpoint/2010/main" val="3604643155"/>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REST Endpoint</a:t>
            </a:r>
            <a:endParaRPr lang="en-US" dirty="0"/>
          </a:p>
        </p:txBody>
      </p:sp>
      <p:sp>
        <p:nvSpPr>
          <p:cNvPr id="3" name="Slide Number Placeholder 2"/>
          <p:cNvSpPr>
            <a:spLocks noGrp="1"/>
          </p:cNvSpPr>
          <p:nvPr>
            <p:ph type="sldNum" sz="quarter" idx="12"/>
          </p:nvPr>
        </p:nvSpPr>
        <p:spPr/>
        <p:txBody>
          <a:bodyPr/>
          <a:lstStyle/>
          <a:p>
            <a:fld id="{727B4C2D-45E2-4621-8491-2995EB46A674}" type="slidenum">
              <a:rPr lang="en-US" smtClean="0"/>
              <a:pPr/>
              <a:t>29</a:t>
            </a:fld>
            <a:endParaRPr lang="en-US" dirty="0"/>
          </a:p>
        </p:txBody>
      </p:sp>
      <p:sp>
        <p:nvSpPr>
          <p:cNvPr id="4" name="TextBox 3"/>
          <p:cNvSpPr txBox="1"/>
          <p:nvPr/>
        </p:nvSpPr>
        <p:spPr>
          <a:xfrm>
            <a:off x="128588" y="1362075"/>
            <a:ext cx="12188825" cy="3218489"/>
          </a:xfrm>
          <a:prstGeom prst="rect">
            <a:avLst/>
          </a:prstGeom>
          <a:noFill/>
        </p:spPr>
        <p:txBody>
          <a:bodyPr wrap="square" lIns="150602" tIns="120481" rIns="150602" bIns="120481" rtlCol="0">
            <a:spAutoFit/>
          </a:bodyPr>
          <a:lstStyle/>
          <a:p>
            <a:pPr algn="l">
              <a:spcAft>
                <a:spcPts val="494"/>
              </a:spcAft>
            </a:pPr>
            <a:r>
              <a:rPr lang="en-US" dirty="0">
                <a:solidFill>
                  <a:sysClr val="windowText" lastClr="000000"/>
                </a:solidFill>
              </a:rPr>
              <a:t>Keywords</a:t>
            </a:r>
          </a:p>
          <a:p>
            <a:pPr algn="l">
              <a:spcAft>
                <a:spcPts val="494"/>
              </a:spcAft>
            </a:pPr>
            <a:r>
              <a:rPr lang="en-US" b="1" dirty="0" smtClean="0">
                <a:solidFill>
                  <a:sysClr val="windowText" lastClr="000000"/>
                </a:solidFill>
                <a:latin typeface="Consolas" pitchFamily="49" charset="0"/>
                <a:cs typeface="Consolas" pitchFamily="49" charset="0"/>
              </a:rPr>
              <a:t>https://tenant/site/_</a:t>
            </a:r>
            <a:r>
              <a:rPr lang="en-US" b="1" dirty="0">
                <a:solidFill>
                  <a:sysClr val="windowText" lastClr="000000"/>
                </a:solidFill>
                <a:latin typeface="Consolas" pitchFamily="49" charset="0"/>
                <a:cs typeface="Consolas" pitchFamily="49" charset="0"/>
              </a:rPr>
              <a:t>api/search/query?</a:t>
            </a:r>
            <a:r>
              <a:rPr lang="en-US" dirty="0">
                <a:solidFill>
                  <a:srgbClr val="C00000"/>
                </a:solidFill>
                <a:latin typeface="Consolas" pitchFamily="49" charset="0"/>
                <a:cs typeface="Consolas" pitchFamily="49" charset="0"/>
              </a:rPr>
              <a:t>querytext='{KQL Query}'</a:t>
            </a:r>
          </a:p>
          <a:p>
            <a:pPr algn="l">
              <a:spcAft>
                <a:spcPts val="494"/>
              </a:spcAft>
            </a:pPr>
            <a:endParaRPr lang="en-US" dirty="0">
              <a:solidFill>
                <a:sysClr val="windowText" lastClr="000000"/>
              </a:solidFill>
            </a:endParaRPr>
          </a:p>
          <a:p>
            <a:pPr algn="l">
              <a:spcAft>
                <a:spcPts val="494"/>
              </a:spcAft>
            </a:pPr>
            <a:r>
              <a:rPr lang="en-US" dirty="0">
                <a:solidFill>
                  <a:sysClr val="windowText" lastClr="000000"/>
                </a:solidFill>
              </a:rPr>
              <a:t>Selecting Properties</a:t>
            </a:r>
          </a:p>
          <a:p>
            <a:pPr algn="l">
              <a:spcAft>
                <a:spcPts val="494"/>
              </a:spcAft>
            </a:pPr>
            <a:r>
              <a:rPr lang="en-US" b="1" dirty="0" smtClean="0">
                <a:solidFill>
                  <a:sysClr val="windowText" lastClr="000000"/>
                </a:solidFill>
                <a:latin typeface="Consolas" pitchFamily="49" charset="0"/>
                <a:cs typeface="Consolas" pitchFamily="49" charset="0"/>
              </a:rPr>
              <a:t>https://tenant/site</a:t>
            </a:r>
            <a:r>
              <a:rPr lang="en-US" b="1" dirty="0">
                <a:solidFill>
                  <a:sysClr val="windowText" lastClr="000000"/>
                </a:solidFill>
                <a:latin typeface="Consolas" pitchFamily="49" charset="0"/>
                <a:cs typeface="Consolas" pitchFamily="49" charset="0"/>
              </a:rPr>
              <a:t>/_api/search/query?</a:t>
            </a:r>
            <a:r>
              <a:rPr lang="en-US" dirty="0">
                <a:solidFill>
                  <a:srgbClr val="C00000"/>
                </a:solidFill>
              </a:rPr>
              <a:t>querytext='test'&amp;selectproperties='Title,Rank'</a:t>
            </a:r>
          </a:p>
          <a:p>
            <a:pPr algn="l">
              <a:spcAft>
                <a:spcPts val="494"/>
              </a:spcAft>
            </a:pPr>
            <a:endParaRPr lang="en-US" dirty="0">
              <a:solidFill>
                <a:sysClr val="windowText" lastClr="000000"/>
              </a:solidFill>
            </a:endParaRPr>
          </a:p>
          <a:p>
            <a:pPr algn="l">
              <a:spcAft>
                <a:spcPts val="494"/>
              </a:spcAft>
            </a:pPr>
            <a:r>
              <a:rPr lang="en-US" dirty="0">
                <a:solidFill>
                  <a:sysClr val="windowText" lastClr="000000"/>
                </a:solidFill>
              </a:rPr>
              <a:t>Sorting</a:t>
            </a:r>
          </a:p>
          <a:p>
            <a:pPr algn="l">
              <a:spcAft>
                <a:spcPts val="494"/>
              </a:spcAft>
            </a:pPr>
            <a:r>
              <a:rPr lang="en-US" b="1" dirty="0" smtClean="0">
                <a:solidFill>
                  <a:sysClr val="windowText" lastClr="000000"/>
                </a:solidFill>
                <a:latin typeface="Consolas" pitchFamily="49" charset="0"/>
                <a:cs typeface="Consolas" pitchFamily="49" charset="0"/>
              </a:rPr>
              <a:t>https://tenant/site</a:t>
            </a:r>
            <a:r>
              <a:rPr lang="en-US" b="1" dirty="0">
                <a:solidFill>
                  <a:sysClr val="windowText" lastClr="000000"/>
                </a:solidFill>
                <a:latin typeface="Consolas" pitchFamily="49" charset="0"/>
                <a:cs typeface="Consolas" pitchFamily="49" charset="0"/>
              </a:rPr>
              <a:t>/_api/search/query?</a:t>
            </a:r>
            <a:r>
              <a:rPr lang="en-US" dirty="0">
                <a:solidFill>
                  <a:srgbClr val="C00000"/>
                </a:solidFill>
                <a:latin typeface="Consolas" pitchFamily="49" charset="0"/>
                <a:cs typeface="Consolas" pitchFamily="49" charset="0"/>
              </a:rPr>
              <a:t>querytext='test'&amp;sortlist='LastModifiedTime:descending'</a:t>
            </a:r>
          </a:p>
          <a:p>
            <a:pPr algn="l">
              <a:spcAft>
                <a:spcPts val="494"/>
              </a:spcAft>
            </a:pPr>
            <a:endParaRPr lang="en-US" sz="1600" dirty="0" err="1">
              <a:solidFill>
                <a:sysClr val="windowText" lastClr="000000"/>
              </a:solidFill>
            </a:endParaRPr>
          </a:p>
        </p:txBody>
      </p:sp>
    </p:spTree>
    <p:extLst>
      <p:ext uri="{BB962C8B-B14F-4D97-AF65-F5344CB8AC3E}">
        <p14:creationId xmlns:p14="http://schemas.microsoft.com/office/powerpoint/2010/main" val="334862377"/>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Deep </a:t>
            </a:r>
            <a:r>
              <a:rPr lang="en-US" dirty="0"/>
              <a:t>Dive into </a:t>
            </a:r>
            <a:r>
              <a:rPr lang="en-US" dirty="0" smtClean="0"/>
              <a:t>Search Scenarios in Office 365</a:t>
            </a:r>
            <a:endParaRPr lang="en-US" dirty="0"/>
          </a:p>
        </p:txBody>
      </p:sp>
      <p:sp>
        <p:nvSpPr>
          <p:cNvPr id="5" name="Subtitle 4"/>
          <p:cNvSpPr>
            <a:spLocks noGrp="1"/>
          </p:cNvSpPr>
          <p:nvPr>
            <p:ph type="subTitle" idx="1"/>
          </p:nvPr>
        </p:nvSpPr>
        <p:spPr>
          <a:xfrm>
            <a:off x="532265" y="4735249"/>
            <a:ext cx="7640611" cy="1878025"/>
          </a:xfrm>
        </p:spPr>
        <p:txBody>
          <a:bodyPr/>
          <a:lstStyle/>
          <a:p>
            <a:r>
              <a:rPr lang="en-US" dirty="0" smtClean="0"/>
              <a:t>Speaker</a:t>
            </a:r>
          </a:p>
          <a:p>
            <a:endParaRPr lang="en-US" dirty="0" smtClean="0"/>
          </a:p>
          <a:p>
            <a:r>
              <a:rPr lang="en-US" dirty="0" smtClean="0"/>
              <a:t>Speaker</a:t>
            </a:r>
            <a:endParaRPr lang="en-US" dirty="0"/>
          </a:p>
        </p:txBody>
      </p:sp>
    </p:spTree>
    <p:extLst>
      <p:ext uri="{BB962C8B-B14F-4D97-AF65-F5344CB8AC3E}">
        <p14:creationId xmlns:p14="http://schemas.microsoft.com/office/powerpoint/2010/main" val="1233982471"/>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JavaScript and REST</a:t>
            </a:r>
            <a:endParaRPr lang="en-US" dirty="0"/>
          </a:p>
        </p:txBody>
      </p:sp>
      <p:sp>
        <p:nvSpPr>
          <p:cNvPr id="3" name="Slide Number Placeholder 2"/>
          <p:cNvSpPr>
            <a:spLocks noGrp="1"/>
          </p:cNvSpPr>
          <p:nvPr>
            <p:ph type="sldNum" sz="quarter" idx="12"/>
          </p:nvPr>
        </p:nvSpPr>
        <p:spPr/>
        <p:txBody>
          <a:bodyPr/>
          <a:lstStyle/>
          <a:p>
            <a:fld id="{727B4C2D-45E2-4621-8491-2995EB46A674}" type="slidenum">
              <a:rPr lang="en-US" smtClean="0"/>
              <a:pPr/>
              <a:t>30</a:t>
            </a:fld>
            <a:endParaRPr lang="en-US" dirty="0"/>
          </a:p>
        </p:txBody>
      </p:sp>
      <p:sp>
        <p:nvSpPr>
          <p:cNvPr id="5" name="TextBox 4"/>
          <p:cNvSpPr txBox="1"/>
          <p:nvPr/>
        </p:nvSpPr>
        <p:spPr>
          <a:xfrm>
            <a:off x="801043" y="1428750"/>
            <a:ext cx="7775743" cy="3940225"/>
          </a:xfrm>
          <a:prstGeom prst="rect">
            <a:avLst/>
          </a:prstGeom>
          <a:noFill/>
        </p:spPr>
        <p:txBody>
          <a:bodyPr wrap="none" lIns="150602" tIns="120481" rIns="150602" bIns="120481" rtlCol="0">
            <a:spAutoFit/>
          </a:bodyPr>
          <a:lstStyle/>
          <a:p>
            <a:pPr defTabSz="914400" fontAlgn="base">
              <a:lnSpc>
                <a:spcPct val="90000"/>
              </a:lnSpc>
              <a:spcBef>
                <a:spcPct val="0"/>
              </a:spcBef>
              <a:spcAft>
                <a:spcPts val="494"/>
              </a:spcAft>
            </a:pPr>
            <a:r>
              <a:rPr lang="en-US" dirty="0">
                <a:solidFill>
                  <a:sysClr val="windowText" lastClr="000000"/>
                </a:solidFill>
                <a:latin typeface="Consolas" pitchFamily="49" charset="0"/>
                <a:cs typeface="Consolas" pitchFamily="49" charset="0"/>
              </a:rPr>
              <a:t>$.</a:t>
            </a:r>
            <a:r>
              <a:rPr lang="en-US" dirty="0" err="1">
                <a:solidFill>
                  <a:sysClr val="windowText" lastClr="000000"/>
                </a:solidFill>
                <a:latin typeface="Consolas" pitchFamily="49" charset="0"/>
                <a:cs typeface="Consolas" pitchFamily="49" charset="0"/>
              </a:rPr>
              <a:t>ajax</a:t>
            </a:r>
            <a:r>
              <a:rPr lang="en-US" dirty="0">
                <a:solidFill>
                  <a:sysClr val="windowText" lastClr="000000"/>
                </a:solidFill>
                <a:latin typeface="Consolas" pitchFamily="49" charset="0"/>
                <a:cs typeface="Consolas" pitchFamily="49" charset="0"/>
              </a:rPr>
              <a:t>(</a:t>
            </a:r>
          </a:p>
          <a:p>
            <a:pPr defTabSz="914400" fontAlgn="base">
              <a:lnSpc>
                <a:spcPct val="90000"/>
              </a:lnSpc>
              <a:spcBef>
                <a:spcPct val="0"/>
              </a:spcBef>
              <a:spcAft>
                <a:spcPts val="494"/>
              </a:spcAft>
            </a:pPr>
            <a:r>
              <a:rPr lang="en-US" dirty="0">
                <a:solidFill>
                  <a:sysClr val="windowText" lastClr="000000"/>
                </a:solidFill>
                <a:latin typeface="Consolas" pitchFamily="49" charset="0"/>
                <a:cs typeface="Consolas" pitchFamily="49" charset="0"/>
              </a:rPr>
              <a:t>        {</a:t>
            </a:r>
          </a:p>
          <a:p>
            <a:pPr defTabSz="914400" fontAlgn="base">
              <a:lnSpc>
                <a:spcPct val="90000"/>
              </a:lnSpc>
              <a:spcBef>
                <a:spcPct val="0"/>
              </a:spcBef>
              <a:spcAft>
                <a:spcPts val="494"/>
              </a:spcAft>
            </a:pPr>
            <a:r>
              <a:rPr lang="en-US" dirty="0">
                <a:solidFill>
                  <a:sysClr val="windowText" lastClr="000000"/>
                </a:solidFill>
                <a:latin typeface="Consolas" pitchFamily="49" charset="0"/>
                <a:cs typeface="Consolas" pitchFamily="49" charset="0"/>
              </a:rPr>
              <a:t>            url: </a:t>
            </a:r>
            <a:r>
              <a:rPr lang="en-US" dirty="0" smtClean="0">
                <a:solidFill>
                  <a:srgbClr val="C00000"/>
                </a:solidFill>
                <a:latin typeface="Consolas" pitchFamily="49" charset="0"/>
                <a:cs typeface="Consolas" pitchFamily="49" charset="0"/>
              </a:rPr>
              <a:t>"</a:t>
            </a:r>
            <a:r>
              <a:rPr lang="pt-BR" dirty="0" smtClean="0">
                <a:solidFill>
                  <a:srgbClr val="C00000"/>
                </a:solidFill>
                <a:latin typeface="Consolas" pitchFamily="49" charset="0"/>
                <a:cs typeface="Consolas" pitchFamily="49" charset="0"/>
              </a:rPr>
              <a:t>http://site</a:t>
            </a:r>
            <a:r>
              <a:rPr lang="pt-BR" dirty="0">
                <a:solidFill>
                  <a:srgbClr val="C00000"/>
                </a:solidFill>
                <a:latin typeface="Consolas" pitchFamily="49" charset="0"/>
                <a:cs typeface="Consolas" pitchFamily="49" charset="0"/>
              </a:rPr>
              <a:t>/_api/search</a:t>
            </a:r>
            <a:r>
              <a:rPr lang="pt-BR" dirty="0" smtClean="0">
                <a:solidFill>
                  <a:srgbClr val="C00000"/>
                </a:solidFill>
                <a:latin typeface="Consolas" pitchFamily="49" charset="0"/>
                <a:cs typeface="Consolas" pitchFamily="49" charset="0"/>
              </a:rPr>
              <a:t>/" +</a:t>
            </a:r>
          </a:p>
          <a:p>
            <a:pPr defTabSz="914400" fontAlgn="base">
              <a:lnSpc>
                <a:spcPct val="90000"/>
              </a:lnSpc>
              <a:spcBef>
                <a:spcPct val="0"/>
              </a:spcBef>
              <a:spcAft>
                <a:spcPts val="494"/>
              </a:spcAft>
            </a:pPr>
            <a:r>
              <a:rPr lang="pt-BR" dirty="0">
                <a:solidFill>
                  <a:srgbClr val="C00000"/>
                </a:solidFill>
                <a:latin typeface="Consolas" pitchFamily="49" charset="0"/>
                <a:cs typeface="Consolas" pitchFamily="49" charset="0"/>
              </a:rPr>
              <a:t> </a:t>
            </a:r>
            <a:r>
              <a:rPr lang="pt-BR" dirty="0" smtClean="0">
                <a:solidFill>
                  <a:srgbClr val="C00000"/>
                </a:solidFill>
                <a:latin typeface="Consolas" pitchFamily="49" charset="0"/>
                <a:cs typeface="Consolas" pitchFamily="49" charset="0"/>
              </a:rPr>
              <a:t>                "query?querytext</a:t>
            </a:r>
            <a:r>
              <a:rPr lang="pt-BR" dirty="0">
                <a:solidFill>
                  <a:srgbClr val="C00000"/>
                </a:solidFill>
                <a:latin typeface="Consolas" pitchFamily="49" charset="0"/>
                <a:cs typeface="Consolas" pitchFamily="49" charset="0"/>
              </a:rPr>
              <a:t>='{KQL Query</a:t>
            </a:r>
            <a:r>
              <a:rPr lang="pt-BR" dirty="0" smtClean="0">
                <a:solidFill>
                  <a:srgbClr val="C00000"/>
                </a:solidFill>
                <a:latin typeface="Consolas" pitchFamily="49" charset="0"/>
                <a:cs typeface="Consolas" pitchFamily="49" charset="0"/>
              </a:rPr>
              <a:t>}‘"</a:t>
            </a:r>
            <a:r>
              <a:rPr lang="en-US" dirty="0" smtClean="0">
                <a:solidFill>
                  <a:sysClr val="windowText" lastClr="000000"/>
                </a:solidFill>
                <a:latin typeface="Consolas" pitchFamily="49" charset="0"/>
                <a:cs typeface="Consolas" pitchFamily="49" charset="0"/>
              </a:rPr>
              <a:t>,</a:t>
            </a:r>
            <a:endParaRPr lang="en-US" dirty="0">
              <a:solidFill>
                <a:sysClr val="windowText" lastClr="000000"/>
              </a:solidFill>
              <a:latin typeface="Consolas" pitchFamily="49" charset="0"/>
              <a:cs typeface="Consolas" pitchFamily="49" charset="0"/>
            </a:endParaRPr>
          </a:p>
          <a:p>
            <a:pPr defTabSz="914400" fontAlgn="base">
              <a:lnSpc>
                <a:spcPct val="90000"/>
              </a:lnSpc>
              <a:spcBef>
                <a:spcPct val="0"/>
              </a:spcBef>
              <a:spcAft>
                <a:spcPts val="494"/>
              </a:spcAft>
            </a:pPr>
            <a:r>
              <a:rPr lang="en-US" dirty="0">
                <a:solidFill>
                  <a:sysClr val="windowText" lastClr="000000"/>
                </a:solidFill>
                <a:latin typeface="Consolas" pitchFamily="49" charset="0"/>
                <a:cs typeface="Consolas" pitchFamily="49" charset="0"/>
              </a:rPr>
              <a:t>            method: </a:t>
            </a:r>
            <a:r>
              <a:rPr lang="en-US" dirty="0">
                <a:solidFill>
                  <a:srgbClr val="C00000"/>
                </a:solidFill>
                <a:latin typeface="Consolas" pitchFamily="49" charset="0"/>
                <a:cs typeface="Consolas" pitchFamily="49" charset="0"/>
              </a:rPr>
              <a:t>"GET"</a:t>
            </a:r>
            <a:r>
              <a:rPr lang="en-US" dirty="0">
                <a:solidFill>
                  <a:sysClr val="windowText" lastClr="000000"/>
                </a:solidFill>
                <a:latin typeface="Consolas" pitchFamily="49" charset="0"/>
                <a:cs typeface="Consolas" pitchFamily="49" charset="0"/>
              </a:rPr>
              <a:t>,</a:t>
            </a:r>
          </a:p>
          <a:p>
            <a:pPr defTabSz="914400" fontAlgn="base">
              <a:lnSpc>
                <a:spcPct val="90000"/>
              </a:lnSpc>
              <a:spcBef>
                <a:spcPct val="0"/>
              </a:spcBef>
              <a:spcAft>
                <a:spcPts val="494"/>
              </a:spcAft>
            </a:pPr>
            <a:r>
              <a:rPr lang="en-US" dirty="0">
                <a:solidFill>
                  <a:sysClr val="windowText" lastClr="000000"/>
                </a:solidFill>
                <a:latin typeface="Consolas" pitchFamily="49" charset="0"/>
                <a:cs typeface="Consolas" pitchFamily="49" charset="0"/>
              </a:rPr>
              <a:t>            headers: {</a:t>
            </a:r>
          </a:p>
          <a:p>
            <a:pPr defTabSz="914400" fontAlgn="base">
              <a:lnSpc>
                <a:spcPct val="90000"/>
              </a:lnSpc>
              <a:spcBef>
                <a:spcPct val="0"/>
              </a:spcBef>
              <a:spcAft>
                <a:spcPts val="494"/>
              </a:spcAft>
            </a:pPr>
            <a:r>
              <a:rPr lang="en-US" dirty="0">
                <a:solidFill>
                  <a:sysClr val="windowText" lastClr="000000"/>
                </a:solidFill>
                <a:latin typeface="Consolas" pitchFamily="49" charset="0"/>
                <a:cs typeface="Consolas" pitchFamily="49" charset="0"/>
              </a:rPr>
              <a:t>                </a:t>
            </a:r>
            <a:r>
              <a:rPr lang="en-US" dirty="0">
                <a:solidFill>
                  <a:srgbClr val="C00000"/>
                </a:solidFill>
                <a:latin typeface="Consolas" pitchFamily="49" charset="0"/>
                <a:cs typeface="Consolas" pitchFamily="49" charset="0"/>
              </a:rPr>
              <a:t>"accept"</a:t>
            </a:r>
            <a:r>
              <a:rPr lang="en-US" dirty="0">
                <a:solidFill>
                  <a:sysClr val="windowText" lastClr="000000"/>
                </a:solidFill>
                <a:latin typeface="Consolas" pitchFamily="49" charset="0"/>
                <a:cs typeface="Consolas" pitchFamily="49" charset="0"/>
              </a:rPr>
              <a:t>: </a:t>
            </a:r>
            <a:r>
              <a:rPr lang="en-US" dirty="0">
                <a:solidFill>
                  <a:srgbClr val="C00000"/>
                </a:solidFill>
                <a:latin typeface="Consolas" pitchFamily="49" charset="0"/>
                <a:cs typeface="Consolas" pitchFamily="49" charset="0"/>
              </a:rPr>
              <a:t>"application/</a:t>
            </a:r>
            <a:r>
              <a:rPr lang="en-US" dirty="0" err="1">
                <a:solidFill>
                  <a:srgbClr val="C00000"/>
                </a:solidFill>
                <a:latin typeface="Consolas" pitchFamily="49" charset="0"/>
                <a:cs typeface="Consolas" pitchFamily="49" charset="0"/>
              </a:rPr>
              <a:t>json;odata</a:t>
            </a:r>
            <a:r>
              <a:rPr lang="en-US" dirty="0">
                <a:solidFill>
                  <a:srgbClr val="C00000"/>
                </a:solidFill>
                <a:latin typeface="Consolas" pitchFamily="49" charset="0"/>
                <a:cs typeface="Consolas" pitchFamily="49" charset="0"/>
              </a:rPr>
              <a:t>=verbose"</a:t>
            </a:r>
            <a:r>
              <a:rPr lang="en-US" dirty="0">
                <a:solidFill>
                  <a:sysClr val="windowText" lastClr="000000"/>
                </a:solidFill>
                <a:latin typeface="Consolas" pitchFamily="49" charset="0"/>
                <a:cs typeface="Consolas" pitchFamily="49" charset="0"/>
              </a:rPr>
              <a:t>,</a:t>
            </a:r>
          </a:p>
          <a:p>
            <a:pPr defTabSz="914400" fontAlgn="base">
              <a:lnSpc>
                <a:spcPct val="90000"/>
              </a:lnSpc>
              <a:spcBef>
                <a:spcPct val="0"/>
              </a:spcBef>
              <a:spcAft>
                <a:spcPts val="494"/>
              </a:spcAft>
            </a:pPr>
            <a:r>
              <a:rPr lang="en-US" dirty="0">
                <a:solidFill>
                  <a:sysClr val="windowText" lastClr="000000"/>
                </a:solidFill>
                <a:latin typeface="Consolas" pitchFamily="49" charset="0"/>
                <a:cs typeface="Consolas" pitchFamily="49" charset="0"/>
              </a:rPr>
              <a:t>            },</a:t>
            </a:r>
          </a:p>
          <a:p>
            <a:pPr defTabSz="914400" fontAlgn="base">
              <a:lnSpc>
                <a:spcPct val="90000"/>
              </a:lnSpc>
              <a:spcBef>
                <a:spcPct val="0"/>
              </a:spcBef>
              <a:spcAft>
                <a:spcPts val="494"/>
              </a:spcAft>
            </a:pPr>
            <a:r>
              <a:rPr lang="en-US" dirty="0">
                <a:solidFill>
                  <a:sysClr val="windowText" lastClr="000000"/>
                </a:solidFill>
                <a:latin typeface="Consolas" pitchFamily="49" charset="0"/>
                <a:cs typeface="Consolas" pitchFamily="49" charset="0"/>
              </a:rPr>
              <a:t>            success: </a:t>
            </a:r>
            <a:r>
              <a:rPr lang="en-US" dirty="0" err="1" smtClean="0">
                <a:solidFill>
                  <a:sysClr val="windowText" lastClr="000000"/>
                </a:solidFill>
                <a:latin typeface="Consolas" pitchFamily="49" charset="0"/>
                <a:cs typeface="Consolas" pitchFamily="49" charset="0"/>
              </a:rPr>
              <a:t>onSuccess</a:t>
            </a:r>
            <a:r>
              <a:rPr lang="en-US" dirty="0">
                <a:solidFill>
                  <a:sysClr val="windowText" lastClr="000000"/>
                </a:solidFill>
                <a:latin typeface="Consolas" pitchFamily="49" charset="0"/>
                <a:cs typeface="Consolas" pitchFamily="49" charset="0"/>
              </a:rPr>
              <a:t>,</a:t>
            </a:r>
          </a:p>
          <a:p>
            <a:pPr defTabSz="914400" fontAlgn="base">
              <a:lnSpc>
                <a:spcPct val="90000"/>
              </a:lnSpc>
              <a:spcBef>
                <a:spcPct val="0"/>
              </a:spcBef>
              <a:spcAft>
                <a:spcPts val="494"/>
              </a:spcAft>
            </a:pPr>
            <a:r>
              <a:rPr lang="en-US" dirty="0">
                <a:solidFill>
                  <a:sysClr val="windowText" lastClr="000000"/>
                </a:solidFill>
                <a:latin typeface="Consolas" pitchFamily="49" charset="0"/>
                <a:cs typeface="Consolas" pitchFamily="49" charset="0"/>
              </a:rPr>
              <a:t>            error: </a:t>
            </a:r>
            <a:r>
              <a:rPr lang="en-US" dirty="0" err="1" smtClean="0">
                <a:solidFill>
                  <a:sysClr val="windowText" lastClr="000000"/>
                </a:solidFill>
                <a:latin typeface="Consolas" pitchFamily="49" charset="0"/>
                <a:cs typeface="Consolas" pitchFamily="49" charset="0"/>
              </a:rPr>
              <a:t>onError</a:t>
            </a:r>
            <a:endParaRPr lang="en-US" dirty="0">
              <a:solidFill>
                <a:sysClr val="windowText" lastClr="000000"/>
              </a:solidFill>
              <a:latin typeface="Consolas" pitchFamily="49" charset="0"/>
              <a:cs typeface="Consolas" pitchFamily="49" charset="0"/>
            </a:endParaRPr>
          </a:p>
          <a:p>
            <a:pPr defTabSz="914400" fontAlgn="base">
              <a:lnSpc>
                <a:spcPct val="90000"/>
              </a:lnSpc>
              <a:spcBef>
                <a:spcPct val="0"/>
              </a:spcBef>
              <a:spcAft>
                <a:spcPts val="494"/>
              </a:spcAft>
            </a:pPr>
            <a:r>
              <a:rPr lang="en-US" dirty="0">
                <a:solidFill>
                  <a:sysClr val="windowText" lastClr="000000"/>
                </a:solidFill>
                <a:latin typeface="Consolas" pitchFamily="49" charset="0"/>
                <a:cs typeface="Consolas" pitchFamily="49" charset="0"/>
              </a:rPr>
              <a:t>        }</a:t>
            </a:r>
          </a:p>
          <a:p>
            <a:pPr defTabSz="914400" fontAlgn="base">
              <a:lnSpc>
                <a:spcPct val="90000"/>
              </a:lnSpc>
              <a:spcBef>
                <a:spcPct val="0"/>
              </a:spcBef>
              <a:spcAft>
                <a:spcPts val="494"/>
              </a:spcAft>
            </a:pPr>
            <a:r>
              <a:rPr lang="en-US" dirty="0">
                <a:solidFill>
                  <a:sysClr val="windowText" lastClr="000000"/>
                </a:solidFill>
                <a:latin typeface="Consolas" pitchFamily="49" charset="0"/>
                <a:cs typeface="Consolas" pitchFamily="49" charset="0"/>
              </a:rPr>
              <a:t>    );</a:t>
            </a:r>
          </a:p>
        </p:txBody>
      </p:sp>
    </p:spTree>
    <p:extLst>
      <p:ext uri="{BB962C8B-B14F-4D97-AF65-F5344CB8AC3E}">
        <p14:creationId xmlns:p14="http://schemas.microsoft.com/office/powerpoint/2010/main" val="3412766302"/>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JavaScript and CSOM</a:t>
            </a:r>
            <a:endParaRPr lang="en-US" dirty="0"/>
          </a:p>
        </p:txBody>
      </p:sp>
      <p:sp>
        <p:nvSpPr>
          <p:cNvPr id="3" name="Slide Number Placeholder 2"/>
          <p:cNvSpPr>
            <a:spLocks noGrp="1"/>
          </p:cNvSpPr>
          <p:nvPr>
            <p:ph type="sldNum" sz="quarter" idx="12"/>
          </p:nvPr>
        </p:nvSpPr>
        <p:spPr/>
        <p:txBody>
          <a:bodyPr/>
          <a:lstStyle/>
          <a:p>
            <a:fld id="{727B4C2D-45E2-4621-8491-2995EB46A674}" type="slidenum">
              <a:rPr lang="en-US" smtClean="0"/>
              <a:pPr/>
              <a:t>31</a:t>
            </a:fld>
            <a:endParaRPr lang="en-US" dirty="0"/>
          </a:p>
        </p:txBody>
      </p:sp>
      <p:sp>
        <p:nvSpPr>
          <p:cNvPr id="5" name="TextBox 4"/>
          <p:cNvSpPr txBox="1"/>
          <p:nvPr/>
        </p:nvSpPr>
        <p:spPr>
          <a:xfrm>
            <a:off x="652463" y="1304500"/>
            <a:ext cx="11015662" cy="4253644"/>
          </a:xfrm>
          <a:prstGeom prst="rect">
            <a:avLst/>
          </a:prstGeom>
          <a:noFill/>
        </p:spPr>
        <p:txBody>
          <a:bodyPr wrap="square" lIns="150602" tIns="120481" rIns="150602" bIns="120481" rtlCol="0">
            <a:spAutoFit/>
          </a:bodyPr>
          <a:lstStyle/>
          <a:p>
            <a:pPr defTabSz="914400" fontAlgn="base">
              <a:lnSpc>
                <a:spcPct val="90000"/>
              </a:lnSpc>
              <a:spcBef>
                <a:spcPct val="0"/>
              </a:spcBef>
              <a:spcAft>
                <a:spcPts val="494"/>
              </a:spcAft>
            </a:pPr>
            <a:r>
              <a:rPr lang="en-US" dirty="0" err="1">
                <a:solidFill>
                  <a:srgbClr val="1F497D"/>
                </a:solidFill>
                <a:latin typeface="Consolas" pitchFamily="49" charset="0"/>
                <a:cs typeface="Consolas" pitchFamily="49" charset="0"/>
              </a:rPr>
              <a:t>var</a:t>
            </a:r>
            <a:r>
              <a:rPr lang="en-US" dirty="0">
                <a:solidFill>
                  <a:sysClr val="windowText" lastClr="000000"/>
                </a:solidFill>
                <a:latin typeface="Consolas" pitchFamily="49" charset="0"/>
                <a:cs typeface="Consolas" pitchFamily="49" charset="0"/>
              </a:rPr>
              <a:t> context = </a:t>
            </a:r>
            <a:r>
              <a:rPr lang="en-US" dirty="0" err="1">
                <a:solidFill>
                  <a:srgbClr val="1F497D"/>
                </a:solidFill>
                <a:latin typeface="Consolas" pitchFamily="49" charset="0"/>
                <a:cs typeface="Consolas" pitchFamily="49" charset="0"/>
              </a:rPr>
              <a:t>SP.ClientContext</a:t>
            </a:r>
            <a:r>
              <a:rPr lang="en-US" dirty="0" err="1">
                <a:solidFill>
                  <a:sysClr val="windowText" lastClr="000000"/>
                </a:solidFill>
                <a:latin typeface="Consolas" pitchFamily="49" charset="0"/>
                <a:cs typeface="Consolas" pitchFamily="49" charset="0"/>
              </a:rPr>
              <a:t>.get_current</a:t>
            </a:r>
            <a:r>
              <a:rPr lang="en-US" dirty="0">
                <a:solidFill>
                  <a:sysClr val="windowText" lastClr="000000"/>
                </a:solidFill>
                <a:latin typeface="Consolas" pitchFamily="49" charset="0"/>
                <a:cs typeface="Consolas" pitchFamily="49" charset="0"/>
              </a:rPr>
              <a:t>();</a:t>
            </a:r>
          </a:p>
          <a:p>
            <a:pPr defTabSz="914400" fontAlgn="base">
              <a:lnSpc>
                <a:spcPct val="90000"/>
              </a:lnSpc>
              <a:spcBef>
                <a:spcPct val="0"/>
              </a:spcBef>
              <a:spcAft>
                <a:spcPts val="494"/>
              </a:spcAft>
            </a:pPr>
            <a:endParaRPr lang="en-US" dirty="0">
              <a:solidFill>
                <a:sysClr val="windowText" lastClr="000000"/>
              </a:solidFill>
              <a:latin typeface="Consolas" pitchFamily="49" charset="0"/>
              <a:cs typeface="Consolas" pitchFamily="49" charset="0"/>
            </a:endParaRPr>
          </a:p>
          <a:p>
            <a:pPr defTabSz="914400" fontAlgn="base">
              <a:lnSpc>
                <a:spcPct val="90000"/>
              </a:lnSpc>
              <a:spcBef>
                <a:spcPct val="0"/>
              </a:spcBef>
              <a:spcAft>
                <a:spcPts val="494"/>
              </a:spcAft>
            </a:pPr>
            <a:r>
              <a:rPr lang="en-US" dirty="0" err="1">
                <a:solidFill>
                  <a:srgbClr val="1F497D"/>
                </a:solidFill>
                <a:latin typeface="Consolas" pitchFamily="49" charset="0"/>
                <a:cs typeface="Consolas" pitchFamily="49" charset="0"/>
              </a:rPr>
              <a:t>var</a:t>
            </a:r>
            <a:r>
              <a:rPr lang="en-US" dirty="0">
                <a:solidFill>
                  <a:sysClr val="windowText" lastClr="000000"/>
                </a:solidFill>
                <a:latin typeface="Consolas" pitchFamily="49" charset="0"/>
                <a:cs typeface="Consolas" pitchFamily="49" charset="0"/>
              </a:rPr>
              <a:t> </a:t>
            </a:r>
            <a:r>
              <a:rPr lang="en-US" dirty="0" err="1">
                <a:solidFill>
                  <a:sysClr val="windowText" lastClr="000000"/>
                </a:solidFill>
                <a:latin typeface="Consolas" pitchFamily="49" charset="0"/>
                <a:cs typeface="Consolas" pitchFamily="49" charset="0"/>
              </a:rPr>
              <a:t>keywordQuery</a:t>
            </a:r>
            <a:r>
              <a:rPr lang="en-US" dirty="0">
                <a:solidFill>
                  <a:sysClr val="windowText" lastClr="000000"/>
                </a:solidFill>
                <a:latin typeface="Consolas" pitchFamily="49" charset="0"/>
                <a:cs typeface="Consolas" pitchFamily="49" charset="0"/>
              </a:rPr>
              <a:t> = </a:t>
            </a:r>
          </a:p>
          <a:p>
            <a:pPr defTabSz="914400" fontAlgn="base">
              <a:lnSpc>
                <a:spcPct val="90000"/>
              </a:lnSpc>
              <a:spcBef>
                <a:spcPct val="0"/>
              </a:spcBef>
              <a:spcAft>
                <a:spcPts val="494"/>
              </a:spcAft>
            </a:pPr>
            <a:r>
              <a:rPr lang="en-US" dirty="0">
                <a:solidFill>
                  <a:sysClr val="windowText" lastClr="000000"/>
                </a:solidFill>
                <a:latin typeface="Consolas" pitchFamily="49" charset="0"/>
                <a:cs typeface="Consolas" pitchFamily="49" charset="0"/>
              </a:rPr>
              <a:t>new </a:t>
            </a:r>
            <a:r>
              <a:rPr lang="en-US" dirty="0" err="1">
                <a:solidFill>
                  <a:srgbClr val="1F497D"/>
                </a:solidFill>
                <a:latin typeface="Consolas" pitchFamily="49" charset="0"/>
                <a:cs typeface="Consolas" pitchFamily="49" charset="0"/>
              </a:rPr>
              <a:t>Microsoft.SharePoint.Client.Search.Query.KeywordQuery</a:t>
            </a:r>
            <a:r>
              <a:rPr lang="en-US" dirty="0">
                <a:solidFill>
                  <a:sysClr val="windowText" lastClr="000000"/>
                </a:solidFill>
                <a:latin typeface="Consolas" pitchFamily="49" charset="0"/>
                <a:cs typeface="Consolas" pitchFamily="49" charset="0"/>
              </a:rPr>
              <a:t>(context);</a:t>
            </a:r>
          </a:p>
          <a:p>
            <a:pPr defTabSz="914400" fontAlgn="base">
              <a:lnSpc>
                <a:spcPct val="90000"/>
              </a:lnSpc>
              <a:spcBef>
                <a:spcPct val="0"/>
              </a:spcBef>
              <a:spcAft>
                <a:spcPts val="494"/>
              </a:spcAft>
            </a:pPr>
            <a:endParaRPr lang="en-US" dirty="0">
              <a:solidFill>
                <a:sysClr val="windowText" lastClr="000000"/>
              </a:solidFill>
              <a:latin typeface="Consolas" pitchFamily="49" charset="0"/>
              <a:cs typeface="Consolas" pitchFamily="49" charset="0"/>
            </a:endParaRPr>
          </a:p>
          <a:p>
            <a:pPr defTabSz="914400" fontAlgn="base">
              <a:lnSpc>
                <a:spcPct val="90000"/>
              </a:lnSpc>
              <a:spcBef>
                <a:spcPct val="0"/>
              </a:spcBef>
              <a:spcAft>
                <a:spcPts val="494"/>
              </a:spcAft>
            </a:pPr>
            <a:r>
              <a:rPr lang="en-US" dirty="0" err="1">
                <a:solidFill>
                  <a:sysClr val="windowText" lastClr="000000"/>
                </a:solidFill>
                <a:latin typeface="Consolas" pitchFamily="49" charset="0"/>
                <a:cs typeface="Consolas" pitchFamily="49" charset="0"/>
              </a:rPr>
              <a:t>keywordQuery.set_queryText</a:t>
            </a:r>
            <a:r>
              <a:rPr lang="en-US" dirty="0">
                <a:solidFill>
                  <a:srgbClr val="C00000"/>
                </a:solidFill>
                <a:latin typeface="Consolas" pitchFamily="49" charset="0"/>
                <a:cs typeface="Consolas" pitchFamily="49" charset="0"/>
              </a:rPr>
              <a:t>("</a:t>
            </a:r>
            <a:r>
              <a:rPr lang="en-US" dirty="0" err="1">
                <a:solidFill>
                  <a:srgbClr val="C00000"/>
                </a:solidFill>
                <a:latin typeface="Consolas" pitchFamily="49" charset="0"/>
                <a:cs typeface="Consolas" pitchFamily="49" charset="0"/>
              </a:rPr>
              <a:t>sharepoint</a:t>
            </a:r>
            <a:r>
              <a:rPr lang="en-US" dirty="0">
                <a:solidFill>
                  <a:srgbClr val="C00000"/>
                </a:solidFill>
                <a:latin typeface="Consolas" pitchFamily="49" charset="0"/>
                <a:cs typeface="Consolas" pitchFamily="49" charset="0"/>
              </a:rPr>
              <a:t>"</a:t>
            </a:r>
            <a:r>
              <a:rPr lang="en-US" dirty="0">
                <a:solidFill>
                  <a:sysClr val="windowText" lastClr="000000"/>
                </a:solidFill>
                <a:latin typeface="Consolas" pitchFamily="49" charset="0"/>
                <a:cs typeface="Consolas" pitchFamily="49" charset="0"/>
              </a:rPr>
              <a:t>);</a:t>
            </a:r>
          </a:p>
          <a:p>
            <a:pPr defTabSz="914400" fontAlgn="base">
              <a:lnSpc>
                <a:spcPct val="90000"/>
              </a:lnSpc>
              <a:spcBef>
                <a:spcPct val="0"/>
              </a:spcBef>
              <a:spcAft>
                <a:spcPts val="494"/>
              </a:spcAft>
            </a:pPr>
            <a:endParaRPr lang="en-US" dirty="0">
              <a:solidFill>
                <a:sysClr val="windowText" lastClr="000000"/>
              </a:solidFill>
              <a:latin typeface="Consolas" pitchFamily="49" charset="0"/>
              <a:cs typeface="Consolas" pitchFamily="49" charset="0"/>
            </a:endParaRPr>
          </a:p>
          <a:p>
            <a:pPr defTabSz="914400" fontAlgn="base">
              <a:lnSpc>
                <a:spcPct val="90000"/>
              </a:lnSpc>
              <a:spcBef>
                <a:spcPct val="0"/>
              </a:spcBef>
              <a:spcAft>
                <a:spcPts val="494"/>
              </a:spcAft>
            </a:pPr>
            <a:r>
              <a:rPr lang="en-US" dirty="0" err="1">
                <a:solidFill>
                  <a:srgbClr val="1F497D"/>
                </a:solidFill>
                <a:latin typeface="Consolas" pitchFamily="49" charset="0"/>
                <a:cs typeface="Consolas" pitchFamily="49" charset="0"/>
              </a:rPr>
              <a:t>var</a:t>
            </a:r>
            <a:r>
              <a:rPr lang="en-US" dirty="0">
                <a:solidFill>
                  <a:sysClr val="windowText" lastClr="000000"/>
                </a:solidFill>
                <a:latin typeface="Consolas" pitchFamily="49" charset="0"/>
                <a:cs typeface="Consolas" pitchFamily="49" charset="0"/>
              </a:rPr>
              <a:t> </a:t>
            </a:r>
            <a:r>
              <a:rPr lang="en-US" dirty="0" err="1">
                <a:solidFill>
                  <a:sysClr val="windowText" lastClr="000000"/>
                </a:solidFill>
                <a:latin typeface="Consolas" pitchFamily="49" charset="0"/>
                <a:cs typeface="Consolas" pitchFamily="49" charset="0"/>
              </a:rPr>
              <a:t>searchExecutor</a:t>
            </a:r>
            <a:r>
              <a:rPr lang="en-US" dirty="0">
                <a:solidFill>
                  <a:sysClr val="windowText" lastClr="000000"/>
                </a:solidFill>
                <a:latin typeface="Consolas" pitchFamily="49" charset="0"/>
                <a:cs typeface="Consolas" pitchFamily="49" charset="0"/>
              </a:rPr>
              <a:t> = </a:t>
            </a:r>
          </a:p>
          <a:p>
            <a:pPr defTabSz="914400" fontAlgn="base">
              <a:lnSpc>
                <a:spcPct val="90000"/>
              </a:lnSpc>
              <a:spcBef>
                <a:spcPct val="0"/>
              </a:spcBef>
              <a:spcAft>
                <a:spcPts val="494"/>
              </a:spcAft>
            </a:pPr>
            <a:r>
              <a:rPr lang="en-US" dirty="0">
                <a:solidFill>
                  <a:sysClr val="windowText" lastClr="000000"/>
                </a:solidFill>
                <a:latin typeface="Consolas" pitchFamily="49" charset="0"/>
                <a:cs typeface="Consolas" pitchFamily="49" charset="0"/>
              </a:rPr>
              <a:t>new </a:t>
            </a:r>
            <a:r>
              <a:rPr lang="en-US" dirty="0" err="1">
                <a:solidFill>
                  <a:srgbClr val="1F497D"/>
                </a:solidFill>
                <a:latin typeface="Consolas" pitchFamily="49" charset="0"/>
                <a:cs typeface="Consolas" pitchFamily="49" charset="0"/>
              </a:rPr>
              <a:t>Microsoft.SharePoint.Client.Search.Query.SearchExecutor</a:t>
            </a:r>
            <a:r>
              <a:rPr lang="en-US" dirty="0">
                <a:solidFill>
                  <a:sysClr val="windowText" lastClr="000000"/>
                </a:solidFill>
                <a:latin typeface="Consolas" pitchFamily="49" charset="0"/>
                <a:cs typeface="Consolas" pitchFamily="49" charset="0"/>
              </a:rPr>
              <a:t>(context);</a:t>
            </a:r>
          </a:p>
          <a:p>
            <a:pPr defTabSz="914400" fontAlgn="base">
              <a:lnSpc>
                <a:spcPct val="90000"/>
              </a:lnSpc>
              <a:spcBef>
                <a:spcPct val="0"/>
              </a:spcBef>
              <a:spcAft>
                <a:spcPts val="494"/>
              </a:spcAft>
            </a:pPr>
            <a:endParaRPr lang="en-US" dirty="0">
              <a:solidFill>
                <a:sysClr val="windowText" lastClr="000000"/>
              </a:solidFill>
              <a:latin typeface="Consolas" pitchFamily="49" charset="0"/>
              <a:cs typeface="Consolas" pitchFamily="49" charset="0"/>
            </a:endParaRPr>
          </a:p>
          <a:p>
            <a:pPr defTabSz="914400" fontAlgn="base">
              <a:lnSpc>
                <a:spcPct val="90000"/>
              </a:lnSpc>
              <a:spcBef>
                <a:spcPct val="0"/>
              </a:spcBef>
              <a:spcAft>
                <a:spcPts val="494"/>
              </a:spcAft>
            </a:pPr>
            <a:r>
              <a:rPr lang="en-US" dirty="0">
                <a:solidFill>
                  <a:sysClr val="windowText" lastClr="000000"/>
                </a:solidFill>
                <a:latin typeface="Consolas" pitchFamily="49" charset="0"/>
                <a:cs typeface="Consolas" pitchFamily="49" charset="0"/>
              </a:rPr>
              <a:t>results = </a:t>
            </a:r>
            <a:r>
              <a:rPr lang="en-US" dirty="0" err="1">
                <a:solidFill>
                  <a:sysClr val="windowText" lastClr="000000"/>
                </a:solidFill>
                <a:latin typeface="Consolas" pitchFamily="49" charset="0"/>
                <a:cs typeface="Consolas" pitchFamily="49" charset="0"/>
              </a:rPr>
              <a:t>searchExecutor.executeQuery</a:t>
            </a:r>
            <a:r>
              <a:rPr lang="en-US" dirty="0">
                <a:solidFill>
                  <a:sysClr val="windowText" lastClr="000000"/>
                </a:solidFill>
                <a:latin typeface="Consolas" pitchFamily="49" charset="0"/>
                <a:cs typeface="Consolas" pitchFamily="49" charset="0"/>
              </a:rPr>
              <a:t>(</a:t>
            </a:r>
            <a:r>
              <a:rPr lang="en-US" dirty="0" err="1">
                <a:solidFill>
                  <a:sysClr val="windowText" lastClr="000000"/>
                </a:solidFill>
                <a:latin typeface="Consolas" pitchFamily="49" charset="0"/>
                <a:cs typeface="Consolas" pitchFamily="49" charset="0"/>
              </a:rPr>
              <a:t>keywordQuery</a:t>
            </a:r>
            <a:r>
              <a:rPr lang="en-US" dirty="0">
                <a:solidFill>
                  <a:sysClr val="windowText" lastClr="000000"/>
                </a:solidFill>
                <a:latin typeface="Consolas" pitchFamily="49" charset="0"/>
                <a:cs typeface="Consolas" pitchFamily="49" charset="0"/>
              </a:rPr>
              <a:t>);</a:t>
            </a:r>
          </a:p>
          <a:p>
            <a:pPr defTabSz="914400" fontAlgn="base">
              <a:lnSpc>
                <a:spcPct val="90000"/>
              </a:lnSpc>
              <a:spcBef>
                <a:spcPct val="0"/>
              </a:spcBef>
              <a:spcAft>
                <a:spcPts val="494"/>
              </a:spcAft>
            </a:pPr>
            <a:endParaRPr lang="en-US" dirty="0">
              <a:solidFill>
                <a:sysClr val="windowText" lastClr="000000"/>
              </a:solidFill>
              <a:latin typeface="Consolas" pitchFamily="49" charset="0"/>
              <a:cs typeface="Consolas" pitchFamily="49" charset="0"/>
            </a:endParaRPr>
          </a:p>
          <a:p>
            <a:pPr defTabSz="914400" fontAlgn="base">
              <a:lnSpc>
                <a:spcPct val="90000"/>
              </a:lnSpc>
              <a:spcBef>
                <a:spcPct val="0"/>
              </a:spcBef>
              <a:spcAft>
                <a:spcPts val="494"/>
              </a:spcAft>
            </a:pPr>
            <a:r>
              <a:rPr lang="en-US" dirty="0" err="1">
                <a:solidFill>
                  <a:sysClr val="windowText" lastClr="000000"/>
                </a:solidFill>
                <a:latin typeface="Consolas" pitchFamily="49" charset="0"/>
                <a:cs typeface="Consolas" pitchFamily="49" charset="0"/>
              </a:rPr>
              <a:t>context.executeQueryAsync</a:t>
            </a:r>
            <a:r>
              <a:rPr lang="en-US" dirty="0">
                <a:solidFill>
                  <a:sysClr val="windowText" lastClr="000000"/>
                </a:solidFill>
                <a:latin typeface="Consolas" pitchFamily="49" charset="0"/>
                <a:cs typeface="Consolas" pitchFamily="49" charset="0"/>
              </a:rPr>
              <a:t>(</a:t>
            </a:r>
            <a:r>
              <a:rPr lang="en-US" dirty="0" err="1">
                <a:solidFill>
                  <a:sysClr val="windowText" lastClr="000000"/>
                </a:solidFill>
                <a:latin typeface="Consolas" pitchFamily="49" charset="0"/>
                <a:cs typeface="Consolas" pitchFamily="49" charset="0"/>
              </a:rPr>
              <a:t>onGetEventsSuccess</a:t>
            </a:r>
            <a:r>
              <a:rPr lang="en-US" dirty="0">
                <a:solidFill>
                  <a:sysClr val="windowText" lastClr="000000"/>
                </a:solidFill>
                <a:latin typeface="Consolas" pitchFamily="49" charset="0"/>
                <a:cs typeface="Consolas" pitchFamily="49" charset="0"/>
              </a:rPr>
              <a:t>, </a:t>
            </a:r>
            <a:r>
              <a:rPr lang="en-US" dirty="0" err="1">
                <a:solidFill>
                  <a:sysClr val="windowText" lastClr="000000"/>
                </a:solidFill>
                <a:latin typeface="Consolas" pitchFamily="49" charset="0"/>
                <a:cs typeface="Consolas" pitchFamily="49" charset="0"/>
              </a:rPr>
              <a:t>onGetEventsFail</a:t>
            </a:r>
            <a:r>
              <a:rPr lang="en-US" dirty="0">
                <a:solidFill>
                  <a:sysClr val="windowText" lastClr="000000"/>
                </a:solidFill>
                <a:latin typeface="Consolas" pitchFamily="49" charset="0"/>
                <a:cs typeface="Consolas" pitchFamily="49" charset="0"/>
              </a:rPr>
              <a:t>);</a:t>
            </a:r>
          </a:p>
        </p:txBody>
      </p:sp>
    </p:spTree>
    <p:extLst>
      <p:ext uri="{BB962C8B-B14F-4D97-AF65-F5344CB8AC3E}">
        <p14:creationId xmlns:p14="http://schemas.microsoft.com/office/powerpoint/2010/main" val="1896666693"/>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 and REST</a:t>
            </a:r>
            <a:endParaRPr lang="en-US" dirty="0"/>
          </a:p>
        </p:txBody>
      </p:sp>
      <p:sp>
        <p:nvSpPr>
          <p:cNvPr id="3" name="Slide Number Placeholder 2"/>
          <p:cNvSpPr>
            <a:spLocks noGrp="1"/>
          </p:cNvSpPr>
          <p:nvPr>
            <p:ph type="sldNum" sz="quarter" idx="12"/>
          </p:nvPr>
        </p:nvSpPr>
        <p:spPr/>
        <p:txBody>
          <a:bodyPr/>
          <a:lstStyle/>
          <a:p>
            <a:fld id="{727B4C2D-45E2-4621-8491-2995EB46A674}" type="slidenum">
              <a:rPr lang="en-US" smtClean="0"/>
              <a:pPr/>
              <a:t>32</a:t>
            </a:fld>
            <a:endParaRPr lang="en-US" dirty="0"/>
          </a:p>
        </p:txBody>
      </p:sp>
      <p:sp>
        <p:nvSpPr>
          <p:cNvPr id="4" name="TextBox 3"/>
          <p:cNvSpPr txBox="1"/>
          <p:nvPr/>
        </p:nvSpPr>
        <p:spPr>
          <a:xfrm>
            <a:off x="652463" y="1792367"/>
            <a:ext cx="11068311" cy="3940225"/>
          </a:xfrm>
          <a:prstGeom prst="rect">
            <a:avLst/>
          </a:prstGeom>
          <a:noFill/>
        </p:spPr>
        <p:txBody>
          <a:bodyPr wrap="none" lIns="150602" tIns="120481" rIns="150602" bIns="120481" rtlCol="0">
            <a:spAutoFit/>
          </a:bodyPr>
          <a:lstStyle/>
          <a:p>
            <a:pPr defTabSz="914400" fontAlgn="base">
              <a:lnSpc>
                <a:spcPct val="90000"/>
              </a:lnSpc>
              <a:spcBef>
                <a:spcPct val="0"/>
              </a:spcBef>
              <a:spcAft>
                <a:spcPts val="494"/>
              </a:spcAft>
            </a:pPr>
            <a:r>
              <a:rPr lang="en-US" dirty="0" err="1" smtClean="0">
                <a:solidFill>
                  <a:srgbClr val="0070C0"/>
                </a:solidFill>
                <a:latin typeface="Consolas" pitchFamily="49" charset="0"/>
                <a:cs typeface="Consolas" pitchFamily="49" charset="0"/>
              </a:rPr>
              <a:t>var</a:t>
            </a:r>
            <a:r>
              <a:rPr lang="en-US" dirty="0" smtClean="0">
                <a:solidFill>
                  <a:srgbClr val="0070C0"/>
                </a:solidFill>
                <a:latin typeface="Consolas" pitchFamily="49" charset="0"/>
                <a:cs typeface="Consolas" pitchFamily="49" charset="0"/>
              </a:rPr>
              <a:t> </a:t>
            </a:r>
            <a:r>
              <a:rPr lang="en-US" dirty="0" err="1">
                <a:latin typeface="Consolas" pitchFamily="49" charset="0"/>
                <a:cs typeface="Consolas" pitchFamily="49" charset="0"/>
              </a:rPr>
              <a:t>spContext</a:t>
            </a:r>
            <a:r>
              <a:rPr lang="en-US" dirty="0">
                <a:latin typeface="Consolas" pitchFamily="49" charset="0"/>
                <a:cs typeface="Consolas" pitchFamily="49" charset="0"/>
              </a:rPr>
              <a:t> = </a:t>
            </a:r>
            <a:r>
              <a:rPr lang="en-US" dirty="0" err="1">
                <a:latin typeface="Consolas" pitchFamily="49" charset="0"/>
                <a:cs typeface="Consolas" pitchFamily="49" charset="0"/>
              </a:rPr>
              <a:t>SharePointContextProvider.Current.GetSharePointContext</a:t>
            </a:r>
            <a:r>
              <a:rPr lang="en-US" dirty="0">
                <a:latin typeface="Consolas" pitchFamily="49" charset="0"/>
                <a:cs typeface="Consolas" pitchFamily="49" charset="0"/>
              </a:rPr>
              <a:t>(</a:t>
            </a:r>
            <a:r>
              <a:rPr lang="en-US" dirty="0" err="1">
                <a:latin typeface="Consolas" pitchFamily="49" charset="0"/>
                <a:cs typeface="Consolas" pitchFamily="49" charset="0"/>
              </a:rPr>
              <a:t>HttpContext</a:t>
            </a:r>
            <a:r>
              <a:rPr lang="en-US" dirty="0" smtClean="0">
                <a:latin typeface="Consolas" pitchFamily="49" charset="0"/>
                <a:cs typeface="Consolas" pitchFamily="49" charset="0"/>
              </a:rPr>
              <a:t>);</a:t>
            </a:r>
          </a:p>
          <a:p>
            <a:pPr defTabSz="914400" fontAlgn="base">
              <a:lnSpc>
                <a:spcPct val="90000"/>
              </a:lnSpc>
              <a:spcBef>
                <a:spcPct val="0"/>
              </a:spcBef>
              <a:spcAft>
                <a:spcPts val="494"/>
              </a:spcAft>
            </a:pPr>
            <a:r>
              <a:rPr lang="en-US" dirty="0">
                <a:solidFill>
                  <a:srgbClr val="0070C0"/>
                </a:solidFill>
                <a:latin typeface="Consolas" pitchFamily="49" charset="0"/>
                <a:cs typeface="Consolas" pitchFamily="49" charset="0"/>
              </a:rPr>
              <a:t>string</a:t>
            </a:r>
            <a:r>
              <a:rPr lang="en-US" dirty="0">
                <a:latin typeface="Consolas" pitchFamily="49" charset="0"/>
                <a:cs typeface="Consolas" pitchFamily="49" charset="0"/>
              </a:rPr>
              <a:t> </a:t>
            </a:r>
            <a:r>
              <a:rPr lang="en-US" dirty="0" err="1" smtClean="0">
                <a:latin typeface="Consolas" pitchFamily="49" charset="0"/>
                <a:cs typeface="Consolas" pitchFamily="49" charset="0"/>
              </a:rPr>
              <a:t>accessToken</a:t>
            </a:r>
            <a:r>
              <a:rPr lang="en-US" dirty="0" smtClean="0">
                <a:latin typeface="Consolas" pitchFamily="49" charset="0"/>
                <a:cs typeface="Consolas" pitchFamily="49" charset="0"/>
              </a:rPr>
              <a:t> </a:t>
            </a:r>
            <a:r>
              <a:rPr lang="en-US" dirty="0">
                <a:latin typeface="Consolas" pitchFamily="49" charset="0"/>
                <a:cs typeface="Consolas" pitchFamily="49" charset="0"/>
              </a:rPr>
              <a:t>= </a:t>
            </a:r>
            <a:r>
              <a:rPr lang="en-US" dirty="0" err="1" smtClean="0">
                <a:latin typeface="Consolas" pitchFamily="49" charset="0"/>
                <a:cs typeface="Consolas" pitchFamily="49" charset="0"/>
              </a:rPr>
              <a:t>spContext.UserAccessTokenForSPAppWeb</a:t>
            </a:r>
            <a:r>
              <a:rPr lang="en-US" dirty="0" smtClean="0">
                <a:latin typeface="Consolas" pitchFamily="49" charset="0"/>
                <a:cs typeface="Consolas" pitchFamily="49" charset="0"/>
              </a:rPr>
              <a:t>;</a:t>
            </a:r>
          </a:p>
          <a:p>
            <a:pPr defTabSz="914400" fontAlgn="base">
              <a:lnSpc>
                <a:spcPct val="90000"/>
              </a:lnSpc>
              <a:spcBef>
                <a:spcPct val="0"/>
              </a:spcBef>
              <a:spcAft>
                <a:spcPts val="494"/>
              </a:spcAft>
            </a:pPr>
            <a:endParaRPr lang="en-US" dirty="0" smtClean="0">
              <a:latin typeface="Consolas" pitchFamily="49" charset="0"/>
              <a:cs typeface="Consolas" pitchFamily="49" charset="0"/>
            </a:endParaRPr>
          </a:p>
          <a:p>
            <a:pPr defTabSz="914400" fontAlgn="base">
              <a:lnSpc>
                <a:spcPct val="90000"/>
              </a:lnSpc>
              <a:spcBef>
                <a:spcPct val="0"/>
              </a:spcBef>
              <a:spcAft>
                <a:spcPts val="494"/>
              </a:spcAft>
            </a:pPr>
            <a:r>
              <a:rPr lang="en-US" dirty="0">
                <a:solidFill>
                  <a:srgbClr val="0070C0"/>
                </a:solidFill>
                <a:latin typeface="Consolas" pitchFamily="49" charset="0"/>
                <a:cs typeface="Consolas" pitchFamily="49" charset="0"/>
              </a:rPr>
              <a:t>string</a:t>
            </a:r>
            <a:r>
              <a:rPr lang="en-US" dirty="0">
                <a:solidFill>
                  <a:sysClr val="windowText" lastClr="000000"/>
                </a:solidFill>
                <a:latin typeface="Consolas" pitchFamily="49" charset="0"/>
                <a:cs typeface="Consolas" pitchFamily="49" charset="0"/>
              </a:rPr>
              <a:t> </a:t>
            </a:r>
            <a:r>
              <a:rPr lang="en-US" dirty="0" err="1">
                <a:solidFill>
                  <a:sysClr val="windowText" lastClr="000000"/>
                </a:solidFill>
                <a:latin typeface="Consolas" pitchFamily="49" charset="0"/>
                <a:cs typeface="Consolas" pitchFamily="49" charset="0"/>
              </a:rPr>
              <a:t>url</a:t>
            </a:r>
            <a:r>
              <a:rPr lang="en-US" dirty="0">
                <a:solidFill>
                  <a:sysClr val="windowText" lastClr="000000"/>
                </a:solidFill>
                <a:latin typeface="Consolas" pitchFamily="49" charset="0"/>
                <a:cs typeface="Consolas" pitchFamily="49" charset="0"/>
              </a:rPr>
              <a:t> = </a:t>
            </a:r>
            <a:r>
              <a:rPr lang="en-US" dirty="0">
                <a:solidFill>
                  <a:srgbClr val="C00000"/>
                </a:solidFill>
                <a:latin typeface="Consolas" pitchFamily="49" charset="0"/>
                <a:cs typeface="Consolas" pitchFamily="49" charset="0"/>
              </a:rPr>
              <a:t>"http://site/_</a:t>
            </a:r>
            <a:r>
              <a:rPr lang="en-US" dirty="0" err="1">
                <a:solidFill>
                  <a:srgbClr val="C00000"/>
                </a:solidFill>
                <a:latin typeface="Consolas" pitchFamily="49" charset="0"/>
                <a:cs typeface="Consolas" pitchFamily="49" charset="0"/>
              </a:rPr>
              <a:t>api</a:t>
            </a:r>
            <a:r>
              <a:rPr lang="en-US" dirty="0">
                <a:solidFill>
                  <a:srgbClr val="C00000"/>
                </a:solidFill>
                <a:latin typeface="Consolas" pitchFamily="49" charset="0"/>
                <a:cs typeface="Consolas" pitchFamily="49" charset="0"/>
              </a:rPr>
              <a:t>/search/</a:t>
            </a:r>
            <a:r>
              <a:rPr lang="en-US" dirty="0" err="1">
                <a:solidFill>
                  <a:srgbClr val="C00000"/>
                </a:solidFill>
                <a:latin typeface="Consolas" pitchFamily="49" charset="0"/>
                <a:cs typeface="Consolas" pitchFamily="49" charset="0"/>
              </a:rPr>
              <a:t>query?querytext</a:t>
            </a:r>
            <a:r>
              <a:rPr lang="en-US" dirty="0">
                <a:solidFill>
                  <a:srgbClr val="C00000"/>
                </a:solidFill>
                <a:latin typeface="Consolas" pitchFamily="49" charset="0"/>
                <a:cs typeface="Consolas" pitchFamily="49" charset="0"/>
              </a:rPr>
              <a:t>='</a:t>
            </a:r>
            <a:r>
              <a:rPr lang="en-US" dirty="0" err="1">
                <a:solidFill>
                  <a:srgbClr val="C00000"/>
                </a:solidFill>
                <a:latin typeface="Consolas" pitchFamily="49" charset="0"/>
                <a:cs typeface="Consolas" pitchFamily="49" charset="0"/>
              </a:rPr>
              <a:t>sharepoint</a:t>
            </a:r>
            <a:r>
              <a:rPr lang="en-US" dirty="0" smtClean="0">
                <a:solidFill>
                  <a:srgbClr val="C00000"/>
                </a:solidFill>
                <a:latin typeface="Consolas" pitchFamily="49" charset="0"/>
                <a:cs typeface="Consolas" pitchFamily="49" charset="0"/>
              </a:rPr>
              <a:t>'"</a:t>
            </a:r>
            <a:r>
              <a:rPr lang="en-US" dirty="0" smtClean="0">
                <a:solidFill>
                  <a:sysClr val="windowText" lastClr="000000"/>
                </a:solidFill>
                <a:latin typeface="Consolas" pitchFamily="49" charset="0"/>
                <a:cs typeface="Consolas" pitchFamily="49" charset="0"/>
              </a:rPr>
              <a:t>;</a:t>
            </a:r>
            <a:endParaRPr lang="en-US" dirty="0">
              <a:latin typeface="Consolas" pitchFamily="49" charset="0"/>
              <a:cs typeface="Consolas" pitchFamily="49" charset="0"/>
            </a:endParaRPr>
          </a:p>
          <a:p>
            <a:pPr defTabSz="914400" fontAlgn="base">
              <a:lnSpc>
                <a:spcPct val="90000"/>
              </a:lnSpc>
              <a:spcBef>
                <a:spcPct val="0"/>
              </a:spcBef>
              <a:spcAft>
                <a:spcPts val="494"/>
              </a:spcAft>
            </a:pPr>
            <a:endParaRPr lang="en-US" dirty="0">
              <a:latin typeface="Consolas" pitchFamily="49" charset="0"/>
              <a:cs typeface="Consolas" pitchFamily="49" charset="0"/>
            </a:endParaRPr>
          </a:p>
          <a:p>
            <a:pPr defTabSz="914400" fontAlgn="base">
              <a:lnSpc>
                <a:spcPct val="90000"/>
              </a:lnSpc>
              <a:spcBef>
                <a:spcPct val="0"/>
              </a:spcBef>
              <a:spcAft>
                <a:spcPts val="494"/>
              </a:spcAft>
            </a:pPr>
            <a:r>
              <a:rPr lang="en-US" dirty="0" err="1" smtClean="0">
                <a:solidFill>
                  <a:srgbClr val="0070C0"/>
                </a:solidFill>
                <a:latin typeface="Consolas" pitchFamily="49" charset="0"/>
                <a:cs typeface="Consolas" pitchFamily="49" charset="0"/>
              </a:rPr>
              <a:t>HttpClient</a:t>
            </a:r>
            <a:r>
              <a:rPr lang="en-US" dirty="0" smtClean="0">
                <a:latin typeface="Consolas" pitchFamily="49" charset="0"/>
                <a:cs typeface="Consolas" pitchFamily="49" charset="0"/>
              </a:rPr>
              <a:t> </a:t>
            </a:r>
            <a:r>
              <a:rPr lang="en-US" dirty="0">
                <a:latin typeface="Consolas" pitchFamily="49" charset="0"/>
                <a:cs typeface="Consolas" pitchFamily="49" charset="0"/>
              </a:rPr>
              <a:t>client = </a:t>
            </a:r>
            <a:r>
              <a:rPr lang="en-US" dirty="0">
                <a:solidFill>
                  <a:srgbClr val="0070C0"/>
                </a:solidFill>
                <a:latin typeface="Consolas" pitchFamily="49" charset="0"/>
                <a:cs typeface="Consolas" pitchFamily="49" charset="0"/>
              </a:rPr>
              <a:t>new</a:t>
            </a:r>
            <a:r>
              <a:rPr lang="en-US" dirty="0">
                <a:latin typeface="Consolas" pitchFamily="49" charset="0"/>
                <a:cs typeface="Consolas" pitchFamily="49" charset="0"/>
              </a:rPr>
              <a:t> </a:t>
            </a:r>
            <a:r>
              <a:rPr lang="en-US" dirty="0" err="1">
                <a:solidFill>
                  <a:srgbClr val="0070C0"/>
                </a:solidFill>
                <a:latin typeface="Consolas" pitchFamily="49" charset="0"/>
                <a:cs typeface="Consolas" pitchFamily="49" charset="0"/>
              </a:rPr>
              <a:t>HttpClient</a:t>
            </a:r>
            <a:r>
              <a:rPr lang="en-US" dirty="0">
                <a:latin typeface="Consolas" pitchFamily="49" charset="0"/>
                <a:cs typeface="Consolas" pitchFamily="49" charset="0"/>
              </a:rPr>
              <a:t>();</a:t>
            </a:r>
          </a:p>
          <a:p>
            <a:pPr defTabSz="914400" fontAlgn="base">
              <a:lnSpc>
                <a:spcPct val="90000"/>
              </a:lnSpc>
              <a:spcBef>
                <a:spcPct val="0"/>
              </a:spcBef>
              <a:spcAft>
                <a:spcPts val="494"/>
              </a:spcAft>
            </a:pPr>
            <a:r>
              <a:rPr lang="en-US" dirty="0" err="1">
                <a:solidFill>
                  <a:srgbClr val="0070C0"/>
                </a:solidFill>
                <a:latin typeface="Consolas" pitchFamily="49" charset="0"/>
                <a:cs typeface="Consolas" pitchFamily="49" charset="0"/>
              </a:rPr>
              <a:t>HttpRequestMessage</a:t>
            </a:r>
            <a:r>
              <a:rPr lang="en-US" dirty="0" smtClean="0">
                <a:latin typeface="Consolas" pitchFamily="49" charset="0"/>
                <a:cs typeface="Consolas" pitchFamily="49" charset="0"/>
              </a:rPr>
              <a:t> </a:t>
            </a:r>
            <a:r>
              <a:rPr lang="en-US" dirty="0">
                <a:latin typeface="Consolas" pitchFamily="49" charset="0"/>
                <a:cs typeface="Consolas" pitchFamily="49" charset="0"/>
              </a:rPr>
              <a:t>request = new </a:t>
            </a:r>
            <a:r>
              <a:rPr lang="en-US" dirty="0" err="1">
                <a:solidFill>
                  <a:srgbClr val="0070C0"/>
                </a:solidFill>
                <a:latin typeface="Consolas" pitchFamily="49" charset="0"/>
                <a:cs typeface="Consolas" pitchFamily="49" charset="0"/>
              </a:rPr>
              <a:t>HttpRequestMessage</a:t>
            </a:r>
            <a:r>
              <a:rPr lang="en-US" dirty="0">
                <a:solidFill>
                  <a:srgbClr val="0070C0"/>
                </a:solidFill>
                <a:latin typeface="Consolas" pitchFamily="49" charset="0"/>
                <a:cs typeface="Consolas" pitchFamily="49" charset="0"/>
              </a:rPr>
              <a:t>(</a:t>
            </a:r>
            <a:r>
              <a:rPr lang="en-US" dirty="0" err="1">
                <a:solidFill>
                  <a:srgbClr val="0070C0"/>
                </a:solidFill>
                <a:latin typeface="Consolas" pitchFamily="49" charset="0"/>
                <a:cs typeface="Consolas" pitchFamily="49" charset="0"/>
              </a:rPr>
              <a:t>HttpMethod</a:t>
            </a:r>
            <a:r>
              <a:rPr lang="en-US" dirty="0" err="1">
                <a:latin typeface="Consolas" pitchFamily="49" charset="0"/>
                <a:cs typeface="Consolas" pitchFamily="49" charset="0"/>
              </a:rPr>
              <a:t>.Get</a:t>
            </a:r>
            <a:r>
              <a:rPr lang="en-US" dirty="0">
                <a:latin typeface="Consolas" pitchFamily="49" charset="0"/>
                <a:cs typeface="Consolas" pitchFamily="49" charset="0"/>
              </a:rPr>
              <a:t>, </a:t>
            </a:r>
            <a:r>
              <a:rPr lang="en-US" dirty="0" err="1" smtClean="0">
                <a:latin typeface="Consolas" pitchFamily="49" charset="0"/>
                <a:cs typeface="Consolas" pitchFamily="49" charset="0"/>
              </a:rPr>
              <a:t>url</a:t>
            </a:r>
            <a:r>
              <a:rPr lang="en-US" dirty="0" smtClean="0">
                <a:latin typeface="Consolas" pitchFamily="49" charset="0"/>
                <a:cs typeface="Consolas" pitchFamily="49" charset="0"/>
              </a:rPr>
              <a:t>);</a:t>
            </a:r>
            <a:endParaRPr lang="en-US" dirty="0">
              <a:latin typeface="Consolas" pitchFamily="49" charset="0"/>
              <a:cs typeface="Consolas" pitchFamily="49" charset="0"/>
            </a:endParaRPr>
          </a:p>
          <a:p>
            <a:pPr defTabSz="914400" fontAlgn="base">
              <a:lnSpc>
                <a:spcPct val="90000"/>
              </a:lnSpc>
              <a:spcBef>
                <a:spcPct val="0"/>
              </a:spcBef>
              <a:spcAft>
                <a:spcPts val="494"/>
              </a:spcAft>
            </a:pPr>
            <a:r>
              <a:rPr lang="en-US" dirty="0" err="1" smtClean="0">
                <a:latin typeface="Consolas" pitchFamily="49" charset="0"/>
                <a:cs typeface="Consolas" pitchFamily="49" charset="0"/>
              </a:rPr>
              <a:t>request.Headers.Accept.Add</a:t>
            </a:r>
            <a:r>
              <a:rPr lang="en-US" dirty="0" smtClean="0">
                <a:latin typeface="Consolas" pitchFamily="49" charset="0"/>
                <a:cs typeface="Consolas" pitchFamily="49" charset="0"/>
              </a:rPr>
              <a:t>(</a:t>
            </a:r>
            <a:r>
              <a:rPr lang="en-US" dirty="0">
                <a:solidFill>
                  <a:srgbClr val="0070C0"/>
                </a:solidFill>
                <a:latin typeface="Consolas" pitchFamily="49" charset="0"/>
                <a:cs typeface="Consolas" pitchFamily="49" charset="0"/>
              </a:rPr>
              <a:t>new</a:t>
            </a:r>
            <a:r>
              <a:rPr lang="en-US" dirty="0" smtClean="0">
                <a:latin typeface="Consolas" pitchFamily="49" charset="0"/>
                <a:cs typeface="Consolas" pitchFamily="49" charset="0"/>
              </a:rPr>
              <a:t> </a:t>
            </a:r>
            <a:r>
              <a:rPr lang="en-US" dirty="0" err="1">
                <a:solidFill>
                  <a:srgbClr val="0070C0"/>
                </a:solidFill>
                <a:latin typeface="Consolas" pitchFamily="49" charset="0"/>
                <a:cs typeface="Consolas" pitchFamily="49" charset="0"/>
              </a:rPr>
              <a:t>MediaTypeWithQualityHeaderValue</a:t>
            </a:r>
            <a:r>
              <a:rPr lang="en-US" dirty="0">
                <a:latin typeface="Consolas" pitchFamily="49" charset="0"/>
                <a:cs typeface="Consolas" pitchFamily="49" charset="0"/>
              </a:rPr>
              <a:t>(</a:t>
            </a:r>
            <a:r>
              <a:rPr lang="en-US" dirty="0">
                <a:solidFill>
                  <a:srgbClr val="C00000"/>
                </a:solidFill>
                <a:latin typeface="Consolas" pitchFamily="49" charset="0"/>
                <a:cs typeface="Consolas" pitchFamily="49" charset="0"/>
              </a:rPr>
              <a:t>"application/xml"</a:t>
            </a:r>
            <a:r>
              <a:rPr lang="en-US" dirty="0">
                <a:latin typeface="Consolas" pitchFamily="49" charset="0"/>
                <a:cs typeface="Consolas" pitchFamily="49" charset="0"/>
              </a:rPr>
              <a:t>));</a:t>
            </a:r>
          </a:p>
          <a:p>
            <a:pPr defTabSz="914400" fontAlgn="base">
              <a:lnSpc>
                <a:spcPct val="90000"/>
              </a:lnSpc>
              <a:spcBef>
                <a:spcPct val="0"/>
              </a:spcBef>
              <a:spcAft>
                <a:spcPts val="494"/>
              </a:spcAft>
            </a:pPr>
            <a:r>
              <a:rPr lang="en-US" dirty="0" err="1" smtClean="0">
                <a:latin typeface="Consolas" pitchFamily="49" charset="0"/>
                <a:cs typeface="Consolas" pitchFamily="49" charset="0"/>
              </a:rPr>
              <a:t>request.Headers.Authorization</a:t>
            </a:r>
            <a:r>
              <a:rPr lang="en-US" dirty="0" smtClean="0">
                <a:latin typeface="Consolas" pitchFamily="49" charset="0"/>
                <a:cs typeface="Consolas" pitchFamily="49" charset="0"/>
              </a:rPr>
              <a:t> </a:t>
            </a:r>
            <a:r>
              <a:rPr lang="en-US" dirty="0">
                <a:latin typeface="Consolas" pitchFamily="49" charset="0"/>
                <a:cs typeface="Consolas" pitchFamily="49" charset="0"/>
              </a:rPr>
              <a:t>= new </a:t>
            </a:r>
            <a:r>
              <a:rPr lang="en-US" dirty="0" err="1">
                <a:solidFill>
                  <a:srgbClr val="0070C0"/>
                </a:solidFill>
                <a:latin typeface="Consolas" pitchFamily="49" charset="0"/>
                <a:cs typeface="Consolas" pitchFamily="49" charset="0"/>
              </a:rPr>
              <a:t>AuthenticationHeaderValue</a:t>
            </a:r>
            <a:r>
              <a:rPr lang="en-US" dirty="0">
                <a:latin typeface="Consolas" pitchFamily="49" charset="0"/>
                <a:cs typeface="Consolas" pitchFamily="49" charset="0"/>
              </a:rPr>
              <a:t>(</a:t>
            </a:r>
            <a:r>
              <a:rPr lang="en-US" dirty="0">
                <a:solidFill>
                  <a:srgbClr val="C00000"/>
                </a:solidFill>
                <a:latin typeface="Consolas" pitchFamily="49" charset="0"/>
                <a:cs typeface="Consolas" pitchFamily="49" charset="0"/>
              </a:rPr>
              <a:t>"Bearer"</a:t>
            </a:r>
            <a:r>
              <a:rPr lang="en-US" dirty="0">
                <a:latin typeface="Consolas" pitchFamily="49" charset="0"/>
                <a:cs typeface="Consolas" pitchFamily="49" charset="0"/>
              </a:rPr>
              <a:t>, </a:t>
            </a:r>
            <a:r>
              <a:rPr lang="en-US" dirty="0" err="1">
                <a:latin typeface="Consolas" pitchFamily="49" charset="0"/>
                <a:cs typeface="Consolas" pitchFamily="49" charset="0"/>
              </a:rPr>
              <a:t>accessToken</a:t>
            </a:r>
            <a:r>
              <a:rPr lang="en-US" dirty="0">
                <a:latin typeface="Consolas" pitchFamily="49" charset="0"/>
                <a:cs typeface="Consolas" pitchFamily="49" charset="0"/>
              </a:rPr>
              <a:t>);</a:t>
            </a:r>
          </a:p>
          <a:p>
            <a:pPr defTabSz="914400" fontAlgn="base">
              <a:lnSpc>
                <a:spcPct val="90000"/>
              </a:lnSpc>
              <a:spcBef>
                <a:spcPct val="0"/>
              </a:spcBef>
              <a:spcAft>
                <a:spcPts val="494"/>
              </a:spcAft>
            </a:pPr>
            <a:endParaRPr lang="en-US" dirty="0">
              <a:latin typeface="Consolas" pitchFamily="49" charset="0"/>
              <a:cs typeface="Consolas" pitchFamily="49" charset="0"/>
            </a:endParaRPr>
          </a:p>
          <a:p>
            <a:pPr defTabSz="914400" fontAlgn="base">
              <a:lnSpc>
                <a:spcPct val="90000"/>
              </a:lnSpc>
              <a:spcBef>
                <a:spcPct val="0"/>
              </a:spcBef>
              <a:spcAft>
                <a:spcPts val="494"/>
              </a:spcAft>
            </a:pPr>
            <a:r>
              <a:rPr lang="en-US" dirty="0" err="1">
                <a:solidFill>
                  <a:srgbClr val="0070C0"/>
                </a:solidFill>
                <a:latin typeface="Consolas" pitchFamily="49" charset="0"/>
                <a:cs typeface="Consolas" pitchFamily="49" charset="0"/>
              </a:rPr>
              <a:t>HttpResponseMessage</a:t>
            </a:r>
            <a:r>
              <a:rPr lang="en-US" dirty="0" smtClean="0">
                <a:latin typeface="Consolas" pitchFamily="49" charset="0"/>
                <a:cs typeface="Consolas" pitchFamily="49" charset="0"/>
              </a:rPr>
              <a:t> </a:t>
            </a:r>
            <a:r>
              <a:rPr lang="en-US" dirty="0">
                <a:latin typeface="Consolas" pitchFamily="49" charset="0"/>
                <a:cs typeface="Consolas" pitchFamily="49" charset="0"/>
              </a:rPr>
              <a:t>response = </a:t>
            </a:r>
            <a:r>
              <a:rPr lang="en-US" dirty="0">
                <a:solidFill>
                  <a:srgbClr val="0070C0"/>
                </a:solidFill>
                <a:latin typeface="Consolas" pitchFamily="49" charset="0"/>
                <a:cs typeface="Consolas" pitchFamily="49" charset="0"/>
              </a:rPr>
              <a:t>await</a:t>
            </a:r>
            <a:r>
              <a:rPr lang="en-US" dirty="0">
                <a:latin typeface="Consolas" pitchFamily="49" charset="0"/>
                <a:cs typeface="Consolas" pitchFamily="49" charset="0"/>
              </a:rPr>
              <a:t> </a:t>
            </a:r>
            <a:r>
              <a:rPr lang="en-US" dirty="0" err="1">
                <a:latin typeface="Consolas" pitchFamily="49" charset="0"/>
                <a:cs typeface="Consolas" pitchFamily="49" charset="0"/>
              </a:rPr>
              <a:t>client.SendAsync</a:t>
            </a:r>
            <a:r>
              <a:rPr lang="en-US" dirty="0">
                <a:latin typeface="Consolas" pitchFamily="49" charset="0"/>
                <a:cs typeface="Consolas" pitchFamily="49" charset="0"/>
              </a:rPr>
              <a:t>(request);</a:t>
            </a:r>
          </a:p>
          <a:p>
            <a:pPr defTabSz="914400" fontAlgn="base">
              <a:lnSpc>
                <a:spcPct val="90000"/>
              </a:lnSpc>
              <a:spcBef>
                <a:spcPct val="0"/>
              </a:spcBef>
              <a:spcAft>
                <a:spcPts val="494"/>
              </a:spcAft>
            </a:pPr>
            <a:r>
              <a:rPr lang="en-US" dirty="0">
                <a:solidFill>
                  <a:srgbClr val="0070C0"/>
                </a:solidFill>
                <a:latin typeface="Consolas" pitchFamily="49" charset="0"/>
                <a:cs typeface="Consolas" pitchFamily="49" charset="0"/>
              </a:rPr>
              <a:t>string</a:t>
            </a:r>
            <a:r>
              <a:rPr lang="en-US" dirty="0" smtClean="0">
                <a:latin typeface="Consolas" pitchFamily="49" charset="0"/>
                <a:cs typeface="Consolas" pitchFamily="49" charset="0"/>
              </a:rPr>
              <a:t> </a:t>
            </a:r>
            <a:r>
              <a:rPr lang="en-US" dirty="0" err="1">
                <a:latin typeface="Consolas" pitchFamily="49" charset="0"/>
                <a:cs typeface="Consolas" pitchFamily="49" charset="0"/>
              </a:rPr>
              <a:t>responseString</a:t>
            </a:r>
            <a:r>
              <a:rPr lang="en-US" dirty="0">
                <a:latin typeface="Consolas" pitchFamily="49" charset="0"/>
                <a:cs typeface="Consolas" pitchFamily="49" charset="0"/>
              </a:rPr>
              <a:t> = </a:t>
            </a:r>
            <a:r>
              <a:rPr lang="en-US" dirty="0">
                <a:solidFill>
                  <a:srgbClr val="0070C0"/>
                </a:solidFill>
                <a:latin typeface="Consolas" pitchFamily="49" charset="0"/>
                <a:cs typeface="Consolas" pitchFamily="49" charset="0"/>
              </a:rPr>
              <a:t>await</a:t>
            </a:r>
            <a:r>
              <a:rPr lang="en-US" dirty="0">
                <a:latin typeface="Consolas" pitchFamily="49" charset="0"/>
                <a:cs typeface="Consolas" pitchFamily="49" charset="0"/>
              </a:rPr>
              <a:t> </a:t>
            </a:r>
            <a:r>
              <a:rPr lang="en-US" dirty="0" err="1">
                <a:latin typeface="Consolas" pitchFamily="49" charset="0"/>
                <a:cs typeface="Consolas" pitchFamily="49" charset="0"/>
              </a:rPr>
              <a:t>response.Content.ReadAsStringAsync</a:t>
            </a:r>
            <a:r>
              <a:rPr lang="en-US" dirty="0" smtClean="0">
                <a:latin typeface="Consolas" pitchFamily="49" charset="0"/>
                <a:cs typeface="Consolas" pitchFamily="49" charset="0"/>
              </a:rPr>
              <a:t>();</a:t>
            </a:r>
          </a:p>
        </p:txBody>
      </p:sp>
    </p:spTree>
    <p:extLst>
      <p:ext uri="{BB962C8B-B14F-4D97-AF65-F5344CB8AC3E}">
        <p14:creationId xmlns:p14="http://schemas.microsoft.com/office/powerpoint/2010/main" val="225133482"/>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 and CSOM</a:t>
            </a:r>
            <a:endParaRPr lang="en-US" dirty="0"/>
          </a:p>
        </p:txBody>
      </p:sp>
      <p:sp>
        <p:nvSpPr>
          <p:cNvPr id="3" name="Slide Number Placeholder 2"/>
          <p:cNvSpPr>
            <a:spLocks noGrp="1"/>
          </p:cNvSpPr>
          <p:nvPr>
            <p:ph type="sldNum" sz="quarter" idx="12"/>
          </p:nvPr>
        </p:nvSpPr>
        <p:spPr/>
        <p:txBody>
          <a:bodyPr/>
          <a:lstStyle/>
          <a:p>
            <a:fld id="{727B4C2D-45E2-4621-8491-2995EB46A674}" type="slidenum">
              <a:rPr lang="en-US" smtClean="0"/>
              <a:pPr/>
              <a:t>33</a:t>
            </a:fld>
            <a:endParaRPr lang="en-US" dirty="0"/>
          </a:p>
        </p:txBody>
      </p:sp>
      <p:sp>
        <p:nvSpPr>
          <p:cNvPr id="5" name="TextBox 4"/>
          <p:cNvSpPr txBox="1"/>
          <p:nvPr/>
        </p:nvSpPr>
        <p:spPr>
          <a:xfrm>
            <a:off x="380999" y="1599453"/>
            <a:ext cx="11287125" cy="3313386"/>
          </a:xfrm>
          <a:prstGeom prst="rect">
            <a:avLst/>
          </a:prstGeom>
          <a:noFill/>
        </p:spPr>
        <p:txBody>
          <a:bodyPr wrap="square" lIns="150602" tIns="120481" rIns="150602" bIns="120481" rtlCol="0">
            <a:spAutoFit/>
          </a:bodyPr>
          <a:lstStyle/>
          <a:p>
            <a:pPr defTabSz="914400" fontAlgn="base">
              <a:lnSpc>
                <a:spcPct val="90000"/>
              </a:lnSpc>
              <a:spcBef>
                <a:spcPct val="0"/>
              </a:spcBef>
              <a:spcAft>
                <a:spcPts val="494"/>
              </a:spcAft>
            </a:pPr>
            <a:r>
              <a:rPr lang="en-US" dirty="0" err="1" smtClean="0">
                <a:solidFill>
                  <a:srgbClr val="0070C0"/>
                </a:solidFill>
                <a:latin typeface="Consolas" pitchFamily="49" charset="0"/>
                <a:cs typeface="Consolas" pitchFamily="49" charset="0"/>
              </a:rPr>
              <a:t>var</a:t>
            </a:r>
            <a:r>
              <a:rPr lang="en-US" dirty="0" smtClean="0">
                <a:latin typeface="Consolas" pitchFamily="49" charset="0"/>
                <a:cs typeface="Consolas" pitchFamily="49" charset="0"/>
              </a:rPr>
              <a:t> </a:t>
            </a:r>
            <a:r>
              <a:rPr lang="en-US" dirty="0" err="1">
                <a:latin typeface="Consolas" pitchFamily="49" charset="0"/>
                <a:cs typeface="Consolas" pitchFamily="49" charset="0"/>
              </a:rPr>
              <a:t>spContext</a:t>
            </a:r>
            <a:r>
              <a:rPr lang="en-US" dirty="0">
                <a:latin typeface="Consolas" pitchFamily="49" charset="0"/>
                <a:cs typeface="Consolas" pitchFamily="49" charset="0"/>
              </a:rPr>
              <a:t> = </a:t>
            </a:r>
            <a:r>
              <a:rPr lang="en-US" dirty="0" err="1">
                <a:latin typeface="Consolas" pitchFamily="49" charset="0"/>
                <a:cs typeface="Consolas" pitchFamily="49" charset="0"/>
              </a:rPr>
              <a:t>SharePointContextProvider.Current.GetSharePointContext</a:t>
            </a:r>
            <a:r>
              <a:rPr lang="en-US" dirty="0">
                <a:latin typeface="Consolas" pitchFamily="49" charset="0"/>
                <a:cs typeface="Consolas" pitchFamily="49" charset="0"/>
              </a:rPr>
              <a:t>(Context);</a:t>
            </a:r>
          </a:p>
          <a:p>
            <a:pPr defTabSz="914400" fontAlgn="base">
              <a:lnSpc>
                <a:spcPct val="90000"/>
              </a:lnSpc>
              <a:spcBef>
                <a:spcPct val="0"/>
              </a:spcBef>
              <a:spcAft>
                <a:spcPts val="494"/>
              </a:spcAft>
            </a:pPr>
            <a:endParaRPr lang="en-US" dirty="0">
              <a:latin typeface="Consolas" pitchFamily="49" charset="0"/>
              <a:cs typeface="Consolas" pitchFamily="49" charset="0"/>
            </a:endParaRPr>
          </a:p>
          <a:p>
            <a:pPr defTabSz="914400" fontAlgn="base">
              <a:lnSpc>
                <a:spcPct val="90000"/>
              </a:lnSpc>
              <a:spcBef>
                <a:spcPct val="0"/>
              </a:spcBef>
              <a:spcAft>
                <a:spcPts val="494"/>
              </a:spcAft>
            </a:pPr>
            <a:r>
              <a:rPr lang="en-US" dirty="0">
                <a:solidFill>
                  <a:srgbClr val="0070C0"/>
                </a:solidFill>
                <a:latin typeface="Consolas" pitchFamily="49" charset="0"/>
                <a:cs typeface="Consolas" pitchFamily="49" charset="0"/>
              </a:rPr>
              <a:t>using</a:t>
            </a:r>
            <a:r>
              <a:rPr lang="en-US" dirty="0" smtClean="0">
                <a:latin typeface="Consolas" pitchFamily="49" charset="0"/>
                <a:cs typeface="Consolas" pitchFamily="49" charset="0"/>
              </a:rPr>
              <a:t> </a:t>
            </a:r>
            <a:r>
              <a:rPr lang="en-US" dirty="0">
                <a:latin typeface="Consolas" pitchFamily="49" charset="0"/>
                <a:cs typeface="Consolas" pitchFamily="49" charset="0"/>
              </a:rPr>
              <a:t>(</a:t>
            </a:r>
            <a:r>
              <a:rPr lang="en-US" dirty="0" err="1">
                <a:solidFill>
                  <a:srgbClr val="0070C0"/>
                </a:solidFill>
                <a:latin typeface="Consolas" pitchFamily="49" charset="0"/>
                <a:cs typeface="Consolas" pitchFamily="49" charset="0"/>
              </a:rPr>
              <a:t>var</a:t>
            </a:r>
            <a:r>
              <a:rPr lang="en-US" dirty="0">
                <a:latin typeface="Consolas" pitchFamily="49" charset="0"/>
                <a:cs typeface="Consolas" pitchFamily="49" charset="0"/>
              </a:rPr>
              <a:t> </a:t>
            </a:r>
            <a:r>
              <a:rPr lang="en-US" dirty="0" err="1" smtClean="0">
                <a:latin typeface="Consolas" pitchFamily="49" charset="0"/>
                <a:cs typeface="Consolas" pitchFamily="49" charset="0"/>
              </a:rPr>
              <a:t>cctx</a:t>
            </a:r>
            <a:r>
              <a:rPr lang="en-US" dirty="0" smtClean="0">
                <a:latin typeface="Consolas" pitchFamily="49" charset="0"/>
                <a:cs typeface="Consolas" pitchFamily="49" charset="0"/>
              </a:rPr>
              <a:t> = </a:t>
            </a:r>
            <a:r>
              <a:rPr lang="en-US" dirty="0" err="1">
                <a:latin typeface="Consolas" pitchFamily="49" charset="0"/>
                <a:cs typeface="Consolas" pitchFamily="49" charset="0"/>
              </a:rPr>
              <a:t>spContext.CreateUserClientContextForSPHost</a:t>
            </a:r>
            <a:r>
              <a:rPr lang="en-US" dirty="0">
                <a:latin typeface="Consolas" pitchFamily="49" charset="0"/>
                <a:cs typeface="Consolas" pitchFamily="49" charset="0"/>
              </a:rPr>
              <a:t>())</a:t>
            </a:r>
          </a:p>
          <a:p>
            <a:pPr defTabSz="914400" fontAlgn="base">
              <a:lnSpc>
                <a:spcPct val="90000"/>
              </a:lnSpc>
              <a:spcBef>
                <a:spcPct val="0"/>
              </a:spcBef>
              <a:spcAft>
                <a:spcPts val="494"/>
              </a:spcAft>
            </a:pPr>
            <a:r>
              <a:rPr lang="en-US" dirty="0" smtClean="0">
                <a:latin typeface="Consolas" pitchFamily="49" charset="0"/>
                <a:cs typeface="Consolas" pitchFamily="49" charset="0"/>
              </a:rPr>
              <a:t>{</a:t>
            </a:r>
            <a:endParaRPr lang="en-US" dirty="0">
              <a:latin typeface="Consolas" pitchFamily="49" charset="0"/>
              <a:cs typeface="Consolas" pitchFamily="49" charset="0"/>
            </a:endParaRPr>
          </a:p>
          <a:p>
            <a:pPr defTabSz="914400" fontAlgn="base">
              <a:lnSpc>
                <a:spcPct val="90000"/>
              </a:lnSpc>
              <a:spcBef>
                <a:spcPct val="0"/>
              </a:spcBef>
              <a:spcAft>
                <a:spcPts val="494"/>
              </a:spcAft>
            </a:pPr>
            <a:r>
              <a:rPr lang="en-US" dirty="0" smtClean="0">
                <a:solidFill>
                  <a:srgbClr val="0070C0"/>
                </a:solidFill>
                <a:latin typeface="Consolas" pitchFamily="49" charset="0"/>
                <a:cs typeface="Consolas" pitchFamily="49" charset="0"/>
              </a:rPr>
              <a:t>    </a:t>
            </a:r>
            <a:r>
              <a:rPr lang="en-US" dirty="0" err="1" smtClean="0">
                <a:solidFill>
                  <a:srgbClr val="0070C0"/>
                </a:solidFill>
                <a:latin typeface="Consolas" pitchFamily="49" charset="0"/>
                <a:cs typeface="Consolas" pitchFamily="49" charset="0"/>
              </a:rPr>
              <a:t>KeywordQuery</a:t>
            </a:r>
            <a:r>
              <a:rPr lang="en-US" dirty="0" smtClean="0">
                <a:solidFill>
                  <a:srgbClr val="0070C0"/>
                </a:solidFill>
                <a:latin typeface="Consolas" pitchFamily="49" charset="0"/>
                <a:cs typeface="Consolas" pitchFamily="49" charset="0"/>
              </a:rPr>
              <a:t> </a:t>
            </a:r>
            <a:r>
              <a:rPr lang="en-US" dirty="0">
                <a:solidFill>
                  <a:sysClr val="windowText" lastClr="000000"/>
                </a:solidFill>
                <a:latin typeface="Consolas" pitchFamily="49" charset="0"/>
                <a:cs typeface="Consolas" pitchFamily="49" charset="0"/>
              </a:rPr>
              <a:t>query = new </a:t>
            </a:r>
            <a:r>
              <a:rPr lang="en-US" dirty="0" err="1">
                <a:solidFill>
                  <a:srgbClr val="0070C0"/>
                </a:solidFill>
                <a:latin typeface="Consolas" pitchFamily="49" charset="0"/>
                <a:cs typeface="Consolas" pitchFamily="49" charset="0"/>
              </a:rPr>
              <a:t>KeywordQuery</a:t>
            </a:r>
            <a:r>
              <a:rPr lang="en-US" dirty="0">
                <a:solidFill>
                  <a:sysClr val="windowText" lastClr="000000"/>
                </a:solidFill>
                <a:latin typeface="Consolas" pitchFamily="49" charset="0"/>
                <a:cs typeface="Consolas" pitchFamily="49" charset="0"/>
              </a:rPr>
              <a:t>(</a:t>
            </a:r>
            <a:r>
              <a:rPr lang="en-US" dirty="0" err="1">
                <a:solidFill>
                  <a:sysClr val="windowText" lastClr="000000"/>
                </a:solidFill>
                <a:latin typeface="Consolas" pitchFamily="49" charset="0"/>
                <a:cs typeface="Consolas" pitchFamily="49" charset="0"/>
              </a:rPr>
              <a:t>cctx</a:t>
            </a:r>
            <a:r>
              <a:rPr lang="en-US" dirty="0">
                <a:solidFill>
                  <a:sysClr val="windowText" lastClr="000000"/>
                </a:solidFill>
                <a:latin typeface="Consolas" pitchFamily="49" charset="0"/>
                <a:cs typeface="Consolas" pitchFamily="49" charset="0"/>
              </a:rPr>
              <a:t>);</a:t>
            </a:r>
          </a:p>
          <a:p>
            <a:pPr defTabSz="914400" fontAlgn="base">
              <a:lnSpc>
                <a:spcPct val="90000"/>
              </a:lnSpc>
              <a:spcBef>
                <a:spcPct val="0"/>
              </a:spcBef>
              <a:spcAft>
                <a:spcPts val="494"/>
              </a:spcAft>
            </a:pPr>
            <a:r>
              <a:rPr lang="en-US" dirty="0" smtClean="0">
                <a:solidFill>
                  <a:sysClr val="windowText" lastClr="000000"/>
                </a:solidFill>
                <a:latin typeface="Consolas" pitchFamily="49" charset="0"/>
                <a:cs typeface="Consolas" pitchFamily="49" charset="0"/>
              </a:rPr>
              <a:t>    </a:t>
            </a:r>
            <a:r>
              <a:rPr lang="en-US" dirty="0" err="1" smtClean="0">
                <a:solidFill>
                  <a:sysClr val="windowText" lastClr="000000"/>
                </a:solidFill>
                <a:latin typeface="Consolas" pitchFamily="49" charset="0"/>
                <a:cs typeface="Consolas" pitchFamily="49" charset="0"/>
              </a:rPr>
              <a:t>query.QueryText</a:t>
            </a:r>
            <a:r>
              <a:rPr lang="en-US" dirty="0" smtClean="0">
                <a:solidFill>
                  <a:sysClr val="windowText" lastClr="000000"/>
                </a:solidFill>
                <a:latin typeface="Consolas" pitchFamily="49" charset="0"/>
                <a:cs typeface="Consolas" pitchFamily="49" charset="0"/>
              </a:rPr>
              <a:t> </a:t>
            </a:r>
            <a:r>
              <a:rPr lang="en-US" dirty="0">
                <a:solidFill>
                  <a:sysClr val="windowText" lastClr="000000"/>
                </a:solidFill>
                <a:latin typeface="Consolas" pitchFamily="49" charset="0"/>
                <a:cs typeface="Consolas" pitchFamily="49" charset="0"/>
              </a:rPr>
              <a:t>= </a:t>
            </a:r>
            <a:r>
              <a:rPr lang="en-US" dirty="0">
                <a:solidFill>
                  <a:srgbClr val="C00000"/>
                </a:solidFill>
                <a:latin typeface="Consolas" pitchFamily="49" charset="0"/>
                <a:cs typeface="Consolas" pitchFamily="49" charset="0"/>
              </a:rPr>
              <a:t>"{KQL</a:t>
            </a:r>
            <a:r>
              <a:rPr lang="en-US" dirty="0" smtClean="0">
                <a:solidFill>
                  <a:srgbClr val="C00000"/>
                </a:solidFill>
                <a:latin typeface="Consolas" pitchFamily="49" charset="0"/>
                <a:cs typeface="Consolas" pitchFamily="49" charset="0"/>
              </a:rPr>
              <a:t>}"</a:t>
            </a:r>
            <a:r>
              <a:rPr lang="en-US" dirty="0" smtClean="0">
                <a:solidFill>
                  <a:sysClr val="windowText" lastClr="000000"/>
                </a:solidFill>
                <a:latin typeface="Consolas" pitchFamily="49" charset="0"/>
                <a:cs typeface="Consolas" pitchFamily="49" charset="0"/>
              </a:rPr>
              <a:t>;</a:t>
            </a:r>
            <a:endParaRPr lang="en-US" dirty="0">
              <a:solidFill>
                <a:sysClr val="windowText" lastClr="000000"/>
              </a:solidFill>
              <a:latin typeface="Consolas" pitchFamily="49" charset="0"/>
              <a:cs typeface="Consolas" pitchFamily="49" charset="0"/>
            </a:endParaRPr>
          </a:p>
          <a:p>
            <a:pPr defTabSz="914400" fontAlgn="base">
              <a:lnSpc>
                <a:spcPct val="90000"/>
              </a:lnSpc>
              <a:spcBef>
                <a:spcPct val="0"/>
              </a:spcBef>
              <a:spcAft>
                <a:spcPts val="494"/>
              </a:spcAft>
            </a:pPr>
            <a:r>
              <a:rPr lang="en-US" dirty="0" smtClean="0">
                <a:solidFill>
                  <a:srgbClr val="0070C0"/>
                </a:solidFill>
                <a:latin typeface="Consolas" pitchFamily="49" charset="0"/>
                <a:cs typeface="Consolas" pitchFamily="49" charset="0"/>
              </a:rPr>
              <a:t>    </a:t>
            </a:r>
            <a:r>
              <a:rPr lang="en-US" dirty="0" err="1" smtClean="0">
                <a:solidFill>
                  <a:srgbClr val="0070C0"/>
                </a:solidFill>
                <a:latin typeface="Consolas" pitchFamily="49" charset="0"/>
                <a:cs typeface="Consolas" pitchFamily="49" charset="0"/>
              </a:rPr>
              <a:t>SearchExecutor</a:t>
            </a:r>
            <a:r>
              <a:rPr lang="en-US" dirty="0" smtClean="0">
                <a:solidFill>
                  <a:sysClr val="windowText" lastClr="000000"/>
                </a:solidFill>
                <a:latin typeface="Consolas" pitchFamily="49" charset="0"/>
                <a:cs typeface="Consolas" pitchFamily="49" charset="0"/>
              </a:rPr>
              <a:t> </a:t>
            </a:r>
            <a:r>
              <a:rPr lang="en-US" dirty="0">
                <a:solidFill>
                  <a:sysClr val="windowText" lastClr="000000"/>
                </a:solidFill>
                <a:latin typeface="Consolas" pitchFamily="49" charset="0"/>
                <a:cs typeface="Consolas" pitchFamily="49" charset="0"/>
              </a:rPr>
              <a:t>executor = new </a:t>
            </a:r>
            <a:r>
              <a:rPr lang="en-US" dirty="0" err="1">
                <a:solidFill>
                  <a:srgbClr val="0070C0"/>
                </a:solidFill>
                <a:latin typeface="Consolas" pitchFamily="49" charset="0"/>
                <a:cs typeface="Consolas" pitchFamily="49" charset="0"/>
              </a:rPr>
              <a:t>SearchExecutor</a:t>
            </a:r>
            <a:r>
              <a:rPr lang="en-US" dirty="0">
                <a:solidFill>
                  <a:sysClr val="windowText" lastClr="000000"/>
                </a:solidFill>
                <a:latin typeface="Consolas" pitchFamily="49" charset="0"/>
                <a:cs typeface="Consolas" pitchFamily="49" charset="0"/>
              </a:rPr>
              <a:t>(</a:t>
            </a:r>
            <a:r>
              <a:rPr lang="en-US" dirty="0" err="1">
                <a:solidFill>
                  <a:sysClr val="windowText" lastClr="000000"/>
                </a:solidFill>
                <a:latin typeface="Consolas" pitchFamily="49" charset="0"/>
                <a:cs typeface="Consolas" pitchFamily="49" charset="0"/>
              </a:rPr>
              <a:t>cctx</a:t>
            </a:r>
            <a:r>
              <a:rPr lang="en-US" dirty="0">
                <a:solidFill>
                  <a:sysClr val="windowText" lastClr="000000"/>
                </a:solidFill>
                <a:latin typeface="Consolas" pitchFamily="49" charset="0"/>
                <a:cs typeface="Consolas" pitchFamily="49" charset="0"/>
              </a:rPr>
              <a:t>);</a:t>
            </a:r>
          </a:p>
          <a:p>
            <a:pPr defTabSz="914400" fontAlgn="base">
              <a:lnSpc>
                <a:spcPct val="90000"/>
              </a:lnSpc>
              <a:spcBef>
                <a:spcPct val="0"/>
              </a:spcBef>
              <a:spcAft>
                <a:spcPts val="494"/>
              </a:spcAft>
            </a:pPr>
            <a:r>
              <a:rPr lang="en-US" dirty="0" smtClean="0">
                <a:solidFill>
                  <a:srgbClr val="0070C0"/>
                </a:solidFill>
                <a:latin typeface="Consolas" pitchFamily="49" charset="0"/>
                <a:cs typeface="Consolas" pitchFamily="49" charset="0"/>
              </a:rPr>
              <a:t>    </a:t>
            </a:r>
            <a:r>
              <a:rPr lang="en-US" dirty="0" err="1" smtClean="0">
                <a:solidFill>
                  <a:srgbClr val="0070C0"/>
                </a:solidFill>
                <a:latin typeface="Consolas" pitchFamily="49" charset="0"/>
                <a:cs typeface="Consolas" pitchFamily="49" charset="0"/>
              </a:rPr>
              <a:t>ClientResult</a:t>
            </a:r>
            <a:r>
              <a:rPr lang="en-US" dirty="0" smtClean="0">
                <a:solidFill>
                  <a:sysClr val="windowText" lastClr="000000"/>
                </a:solidFill>
                <a:latin typeface="Consolas" pitchFamily="49" charset="0"/>
                <a:cs typeface="Consolas" pitchFamily="49" charset="0"/>
              </a:rPr>
              <a:t>&lt;</a:t>
            </a:r>
            <a:r>
              <a:rPr lang="en-US" dirty="0" err="1" smtClean="0">
                <a:solidFill>
                  <a:srgbClr val="0070C0"/>
                </a:solidFill>
                <a:latin typeface="Consolas" pitchFamily="49" charset="0"/>
                <a:cs typeface="Consolas" pitchFamily="49" charset="0"/>
              </a:rPr>
              <a:t>ResultTableCollection</a:t>
            </a:r>
            <a:r>
              <a:rPr lang="en-US" dirty="0">
                <a:solidFill>
                  <a:sysClr val="windowText" lastClr="000000"/>
                </a:solidFill>
                <a:latin typeface="Consolas" pitchFamily="49" charset="0"/>
                <a:cs typeface="Consolas" pitchFamily="49" charset="0"/>
              </a:rPr>
              <a:t>&gt; results = </a:t>
            </a:r>
            <a:r>
              <a:rPr lang="en-US" dirty="0" err="1">
                <a:solidFill>
                  <a:sysClr val="windowText" lastClr="000000"/>
                </a:solidFill>
                <a:latin typeface="Consolas" pitchFamily="49" charset="0"/>
                <a:cs typeface="Consolas" pitchFamily="49" charset="0"/>
              </a:rPr>
              <a:t>executor.ExecuteQuery</a:t>
            </a:r>
            <a:r>
              <a:rPr lang="en-US" dirty="0">
                <a:solidFill>
                  <a:sysClr val="windowText" lastClr="000000"/>
                </a:solidFill>
                <a:latin typeface="Consolas" pitchFamily="49" charset="0"/>
                <a:cs typeface="Consolas" pitchFamily="49" charset="0"/>
              </a:rPr>
              <a:t>(query);</a:t>
            </a:r>
          </a:p>
          <a:p>
            <a:pPr defTabSz="914400" fontAlgn="base">
              <a:lnSpc>
                <a:spcPct val="90000"/>
              </a:lnSpc>
              <a:spcBef>
                <a:spcPct val="0"/>
              </a:spcBef>
              <a:spcAft>
                <a:spcPts val="494"/>
              </a:spcAft>
            </a:pPr>
            <a:r>
              <a:rPr lang="en-US" dirty="0" smtClean="0">
                <a:solidFill>
                  <a:sysClr val="windowText" lastClr="000000"/>
                </a:solidFill>
                <a:latin typeface="Consolas" pitchFamily="49" charset="0"/>
                <a:cs typeface="Consolas" pitchFamily="49" charset="0"/>
              </a:rPr>
              <a:t>    </a:t>
            </a:r>
            <a:r>
              <a:rPr lang="en-US" dirty="0" err="1" smtClean="0">
                <a:solidFill>
                  <a:sysClr val="windowText" lastClr="000000"/>
                </a:solidFill>
                <a:latin typeface="Consolas" pitchFamily="49" charset="0"/>
                <a:cs typeface="Consolas" pitchFamily="49" charset="0"/>
              </a:rPr>
              <a:t>cctx.ExecuteQuery</a:t>
            </a:r>
            <a:r>
              <a:rPr lang="en-US" dirty="0">
                <a:solidFill>
                  <a:sysClr val="windowText" lastClr="000000"/>
                </a:solidFill>
                <a:latin typeface="Consolas" pitchFamily="49" charset="0"/>
                <a:cs typeface="Consolas" pitchFamily="49" charset="0"/>
              </a:rPr>
              <a:t>();</a:t>
            </a:r>
          </a:p>
          <a:p>
            <a:pPr defTabSz="914400" fontAlgn="base">
              <a:lnSpc>
                <a:spcPct val="90000"/>
              </a:lnSpc>
              <a:spcBef>
                <a:spcPct val="0"/>
              </a:spcBef>
              <a:spcAft>
                <a:spcPts val="494"/>
              </a:spcAft>
            </a:pPr>
            <a:r>
              <a:rPr lang="en-US" dirty="0" smtClean="0">
                <a:latin typeface="Consolas" pitchFamily="49" charset="0"/>
                <a:cs typeface="Consolas" pitchFamily="49" charset="0"/>
              </a:rPr>
              <a:t>}</a:t>
            </a:r>
          </a:p>
        </p:txBody>
      </p:sp>
    </p:spTree>
    <p:extLst>
      <p:ext uri="{BB962C8B-B14F-4D97-AF65-F5344CB8AC3E}">
        <p14:creationId xmlns:p14="http://schemas.microsoft.com/office/powerpoint/2010/main" val="1208369025"/>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 Permissions</a:t>
            </a:r>
            <a:endParaRPr lang="en-US" dirty="0"/>
          </a:p>
        </p:txBody>
      </p:sp>
      <p:sp>
        <p:nvSpPr>
          <p:cNvPr id="3" name="Slide Number Placeholder 2"/>
          <p:cNvSpPr>
            <a:spLocks noGrp="1"/>
          </p:cNvSpPr>
          <p:nvPr>
            <p:ph type="sldNum" sz="quarter" idx="12"/>
          </p:nvPr>
        </p:nvSpPr>
        <p:spPr/>
        <p:txBody>
          <a:bodyPr/>
          <a:lstStyle/>
          <a:p>
            <a:fld id="{727B4C2D-45E2-4621-8491-2995EB46A674}" type="slidenum">
              <a:rPr lang="en-US" smtClean="0"/>
              <a:pPr/>
              <a:t>34</a:t>
            </a:fld>
            <a:endParaRPr lang="en-US" dirty="0"/>
          </a:p>
        </p:txBody>
      </p:sp>
      <p:sp>
        <p:nvSpPr>
          <p:cNvPr id="4" name="Text Placeholder 2"/>
          <p:cNvSpPr txBox="1">
            <a:spLocks/>
          </p:cNvSpPr>
          <p:nvPr/>
        </p:nvSpPr>
        <p:spPr>
          <a:xfrm>
            <a:off x="519112" y="1285875"/>
            <a:ext cx="11310938" cy="1810614"/>
          </a:xfrm>
          <a:prstGeom prst="rect">
            <a:avLst/>
          </a:prstGeom>
        </p:spPr>
        <p:txBody>
          <a:bodyPr/>
          <a:lstStyle>
            <a:lvl1pPr marL="339725" marR="0" indent="-339725" algn="l" defTabSz="914363" rtl="0" eaLnBrk="1" fontAlgn="auto" latinLnBrk="0" hangingPunct="1">
              <a:lnSpc>
                <a:spcPct val="90000"/>
              </a:lnSpc>
              <a:spcBef>
                <a:spcPct val="20000"/>
              </a:spcBef>
              <a:spcAft>
                <a:spcPts val="0"/>
              </a:spcAft>
              <a:buClrTx/>
              <a:buSzPct val="80000"/>
              <a:buFont typeface="Arial" pitchFamily="34" charset="0"/>
              <a:buChar char="•"/>
              <a:tabLst/>
              <a:defRPr sz="3600" kern="1200" spc="-70" baseline="0">
                <a:gradFill>
                  <a:gsLst>
                    <a:gs pos="1250">
                      <a:schemeClr val="bg2"/>
                    </a:gs>
                    <a:gs pos="100000">
                      <a:schemeClr val="bg2"/>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bg2"/>
                    </a:gs>
                    <a:gs pos="100000">
                      <a:schemeClr val="bg2"/>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fr-FR" sz="3200" dirty="0" smtClean="0"/>
              <a:t>&lt;</a:t>
            </a:r>
            <a:r>
              <a:rPr lang="fr-FR" sz="3200" dirty="0" err="1" smtClean="0"/>
              <a:t>AppPermissionRequest</a:t>
            </a:r>
            <a:r>
              <a:rPr lang="fr-FR" sz="3200" dirty="0" smtClean="0"/>
              <a:t> Scope=http://sharepoint/search</a:t>
            </a:r>
          </a:p>
          <a:p>
            <a:pPr marL="0" indent="0">
              <a:buNone/>
            </a:pPr>
            <a:r>
              <a:rPr lang="fr-FR" sz="3200" dirty="0" smtClean="0"/>
              <a:t>                                       Right="</a:t>
            </a:r>
            <a:r>
              <a:rPr lang="fr-FR" sz="3200" dirty="0" err="1" smtClean="0"/>
              <a:t>QueryAsUserIgnoreAppPrincipal</a:t>
            </a:r>
            <a:r>
              <a:rPr lang="fr-FR" sz="3200" dirty="0" smtClean="0"/>
              <a:t>" /&gt;</a:t>
            </a:r>
            <a:endParaRPr lang="en-US" sz="3200"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33613" y="3096489"/>
            <a:ext cx="6756170" cy="2356251"/>
          </a:xfrm>
          <a:prstGeom prst="rect">
            <a:avLst/>
          </a:prstGeom>
          <a:ln>
            <a:solidFill>
              <a:schemeClr val="bg2"/>
            </a:solidFill>
          </a:ln>
        </p:spPr>
      </p:pic>
    </p:spTree>
    <p:extLst>
      <p:ext uri="{BB962C8B-B14F-4D97-AF65-F5344CB8AC3E}">
        <p14:creationId xmlns:p14="http://schemas.microsoft.com/office/powerpoint/2010/main" val="2858484178"/>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dirty="0" smtClean="0"/>
              <a:t>Search-Based Apps</a:t>
            </a:r>
            <a:endParaRPr lang="en-US" dirty="0"/>
          </a:p>
        </p:txBody>
      </p:sp>
      <p:sp>
        <p:nvSpPr>
          <p:cNvPr id="2" name="Text Placeholder 1"/>
          <p:cNvSpPr>
            <a:spLocks noGrp="1"/>
          </p:cNvSpPr>
          <p:nvPr>
            <p:ph type="body" sz="quarter" idx="10"/>
          </p:nvPr>
        </p:nvSpPr>
        <p:spPr/>
        <p:txBody>
          <a:bodyPr/>
          <a:lstStyle/>
          <a:p>
            <a:pPr marL="0" indent="0">
              <a:buNone/>
            </a:pPr>
            <a:r>
              <a:rPr lang="en-US" dirty="0" smtClean="0"/>
              <a:t>demo</a:t>
            </a:r>
            <a:endParaRPr lang="en-US" dirty="0"/>
          </a:p>
        </p:txBody>
      </p:sp>
    </p:spTree>
    <p:extLst>
      <p:ext uri="{BB962C8B-B14F-4D97-AF65-F5344CB8AC3E}">
        <p14:creationId xmlns:p14="http://schemas.microsoft.com/office/powerpoint/2010/main" val="4097883340"/>
      </p:ext>
    </p:extLst>
  </p:cSld>
  <p:clrMapOvr>
    <a:masterClrMapping/>
  </p:clrMapOvr>
  <p:transition>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4708937" y="1814048"/>
            <a:ext cx="7169534" cy="2881519"/>
          </a:xfrm>
        </p:spPr>
        <p:txBody>
          <a:bodyPr/>
          <a:lstStyle/>
          <a:p>
            <a:r>
              <a:rPr lang="en-US" dirty="0" smtClean="0"/>
              <a:t>Overview</a:t>
            </a:r>
          </a:p>
          <a:p>
            <a:r>
              <a:rPr lang="en-US" dirty="0" smtClean="0"/>
              <a:t>Search Building Blocks</a:t>
            </a:r>
          </a:p>
          <a:p>
            <a:r>
              <a:rPr lang="en-US" dirty="0" smtClean="0"/>
              <a:t>Extending Search Center</a:t>
            </a:r>
          </a:p>
          <a:p>
            <a:r>
              <a:rPr lang="en-US" dirty="0" smtClean="0"/>
              <a:t>Search-Based Apps</a:t>
            </a:r>
          </a:p>
        </p:txBody>
      </p:sp>
      <p:pic>
        <p:nvPicPr>
          <p:cNvPr id="4" name="Picture Placeholder 3"/>
          <p:cNvPicPr>
            <a:picLocks noGrp="1" noChangeAspect="1"/>
          </p:cNvPicPr>
          <p:nvPr>
            <p:ph type="pic" sz="quarter" idx="16"/>
          </p:nvPr>
        </p:nvPicPr>
        <p:blipFill>
          <a:blip r:embed="rId3">
            <a:extLst>
              <a:ext uri="{28A0092B-C50C-407E-A947-70E740481C1C}">
                <a14:useLocalDpi xmlns:a14="http://schemas.microsoft.com/office/drawing/2010/main" val="0"/>
              </a:ext>
            </a:extLst>
          </a:blip>
          <a:stretch>
            <a:fillRect/>
          </a:stretch>
        </p:blipFill>
        <p:spPr>
          <a:xfrm>
            <a:off x="269169" y="1905492"/>
            <a:ext cx="4301734" cy="2865616"/>
          </a:xfrm>
        </p:spPr>
      </p:pic>
      <p:sp>
        <p:nvSpPr>
          <p:cNvPr id="5" name="Title 4"/>
          <p:cNvSpPr>
            <a:spLocks noGrp="1"/>
          </p:cNvSpPr>
          <p:nvPr>
            <p:ph type="title"/>
          </p:nvPr>
        </p:nvSpPr>
        <p:spPr/>
        <p:txBody>
          <a:bodyPr/>
          <a:lstStyle/>
          <a:p>
            <a:r>
              <a:rPr lang="en-US" dirty="0" smtClean="0"/>
              <a:t>Summary</a:t>
            </a:r>
            <a:br>
              <a:rPr lang="en-US" dirty="0" smtClean="0"/>
            </a:br>
            <a:endParaRPr lang="en-US" dirty="0"/>
          </a:p>
        </p:txBody>
      </p:sp>
    </p:spTree>
    <p:extLst>
      <p:ext uri="{BB962C8B-B14F-4D97-AF65-F5344CB8AC3E}">
        <p14:creationId xmlns:p14="http://schemas.microsoft.com/office/powerpoint/2010/main" val="2823780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Developer Program Launch</a:t>
            </a:r>
            <a:endParaRPr lang="en-US" dirty="0"/>
          </a:p>
        </p:txBody>
      </p:sp>
      <p:sp>
        <p:nvSpPr>
          <p:cNvPr id="7" name="Content Placeholder 6"/>
          <p:cNvSpPr>
            <a:spLocks noGrp="1"/>
          </p:cNvSpPr>
          <p:nvPr>
            <p:ph type="body" sz="quarter" idx="4294967295"/>
          </p:nvPr>
        </p:nvSpPr>
        <p:spPr>
          <a:xfrm>
            <a:off x="0" y="5095357"/>
            <a:ext cx="11949218" cy="610552"/>
          </a:xfrm>
          <a:prstGeom prst="rect">
            <a:avLst/>
          </a:prstGeom>
        </p:spPr>
        <p:txBody>
          <a:bodyPr/>
          <a:lstStyle/>
          <a:p>
            <a:pPr marL="0" indent="0" algn="ctr">
              <a:buNone/>
            </a:pPr>
            <a:r>
              <a:rPr lang="en-US" sz="3075" dirty="0">
                <a:hlinkClick r:id="rId3"/>
              </a:rPr>
              <a:t>http://dev.office.com/devprogram</a:t>
            </a:r>
            <a:r>
              <a:rPr lang="en-US" sz="3075" dirty="0"/>
              <a:t> </a:t>
            </a:r>
          </a:p>
        </p:txBody>
      </p:sp>
      <p:grpSp>
        <p:nvGrpSpPr>
          <p:cNvPr id="83" name="Group 82"/>
          <p:cNvGrpSpPr/>
          <p:nvPr/>
        </p:nvGrpSpPr>
        <p:grpSpPr>
          <a:xfrm>
            <a:off x="4599617" y="3142245"/>
            <a:ext cx="2992644" cy="3668351"/>
            <a:chOff x="4662488" y="3198813"/>
            <a:chExt cx="3114676" cy="3817937"/>
          </a:xfrm>
        </p:grpSpPr>
        <p:sp>
          <p:nvSpPr>
            <p:cNvPr id="84" name="AutoShape 3"/>
            <p:cNvSpPr>
              <a:spLocks noChangeAspect="1" noChangeArrowheads="1" noTextEdit="1"/>
            </p:cNvSpPr>
            <p:nvPr/>
          </p:nvSpPr>
          <p:spPr bwMode="auto">
            <a:xfrm>
              <a:off x="4732338" y="3198813"/>
              <a:ext cx="2974975" cy="379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sp>
          <p:nvSpPr>
            <p:cNvPr id="89" name="Freeform 5"/>
            <p:cNvSpPr>
              <a:spLocks/>
            </p:cNvSpPr>
            <p:nvPr/>
          </p:nvSpPr>
          <p:spPr bwMode="auto">
            <a:xfrm>
              <a:off x="6946901" y="5176838"/>
              <a:ext cx="830263" cy="1839912"/>
            </a:xfrm>
            <a:custGeom>
              <a:avLst/>
              <a:gdLst>
                <a:gd name="T0" fmla="*/ 12 w 72"/>
                <a:gd name="T1" fmla="*/ 0 h 160"/>
                <a:gd name="T2" fmla="*/ 0 w 72"/>
                <a:gd name="T3" fmla="*/ 76 h 160"/>
                <a:gd name="T4" fmla="*/ 57 w 72"/>
                <a:gd name="T5" fmla="*/ 151 h 160"/>
                <a:gd name="T6" fmla="*/ 67 w 72"/>
                <a:gd name="T7" fmla="*/ 151 h 160"/>
                <a:gd name="T8" fmla="*/ 12 w 72"/>
                <a:gd name="T9" fmla="*/ 0 h 160"/>
              </a:gdLst>
              <a:ahLst/>
              <a:cxnLst>
                <a:cxn ang="0">
                  <a:pos x="T0" y="T1"/>
                </a:cxn>
                <a:cxn ang="0">
                  <a:pos x="T2" y="T3"/>
                </a:cxn>
                <a:cxn ang="0">
                  <a:pos x="T4" y="T5"/>
                </a:cxn>
                <a:cxn ang="0">
                  <a:pos x="T6" y="T7"/>
                </a:cxn>
                <a:cxn ang="0">
                  <a:pos x="T8" y="T9"/>
                </a:cxn>
              </a:cxnLst>
              <a:rect l="0" t="0" r="r" b="b"/>
              <a:pathLst>
                <a:path w="72" h="160">
                  <a:moveTo>
                    <a:pt x="12" y="0"/>
                  </a:moveTo>
                  <a:cubicBezTo>
                    <a:pt x="11" y="24"/>
                    <a:pt x="8" y="49"/>
                    <a:pt x="0" y="76"/>
                  </a:cubicBezTo>
                  <a:cubicBezTo>
                    <a:pt x="45" y="82"/>
                    <a:pt x="56" y="147"/>
                    <a:pt x="57" y="151"/>
                  </a:cubicBezTo>
                  <a:cubicBezTo>
                    <a:pt x="58" y="160"/>
                    <a:pt x="67" y="157"/>
                    <a:pt x="67" y="151"/>
                  </a:cubicBezTo>
                  <a:cubicBezTo>
                    <a:pt x="72" y="50"/>
                    <a:pt x="21" y="7"/>
                    <a:pt x="12" y="0"/>
                  </a:cubicBezTo>
                  <a:close/>
                </a:path>
              </a:pathLst>
            </a:custGeom>
            <a:solidFill>
              <a:srgbClr val="BAD80A"/>
            </a:solidFill>
            <a:ln>
              <a:noFill/>
            </a:ln>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sp>
          <p:nvSpPr>
            <p:cNvPr id="96" name="Freeform 6"/>
            <p:cNvSpPr>
              <a:spLocks/>
            </p:cNvSpPr>
            <p:nvPr/>
          </p:nvSpPr>
          <p:spPr bwMode="auto">
            <a:xfrm>
              <a:off x="4662488" y="5187950"/>
              <a:ext cx="819150" cy="1828800"/>
            </a:xfrm>
            <a:custGeom>
              <a:avLst/>
              <a:gdLst>
                <a:gd name="T0" fmla="*/ 59 w 71"/>
                <a:gd name="T1" fmla="*/ 0 h 159"/>
                <a:gd name="T2" fmla="*/ 5 w 71"/>
                <a:gd name="T3" fmla="*/ 150 h 159"/>
                <a:gd name="T4" fmla="*/ 15 w 71"/>
                <a:gd name="T5" fmla="*/ 150 h 159"/>
                <a:gd name="T6" fmla="*/ 71 w 71"/>
                <a:gd name="T7" fmla="*/ 75 h 159"/>
                <a:gd name="T8" fmla="*/ 59 w 71"/>
                <a:gd name="T9" fmla="*/ 0 h 159"/>
              </a:gdLst>
              <a:ahLst/>
              <a:cxnLst>
                <a:cxn ang="0">
                  <a:pos x="T0" y="T1"/>
                </a:cxn>
                <a:cxn ang="0">
                  <a:pos x="T2" y="T3"/>
                </a:cxn>
                <a:cxn ang="0">
                  <a:pos x="T4" y="T5"/>
                </a:cxn>
                <a:cxn ang="0">
                  <a:pos x="T6" y="T7"/>
                </a:cxn>
                <a:cxn ang="0">
                  <a:pos x="T8" y="T9"/>
                </a:cxn>
              </a:cxnLst>
              <a:rect l="0" t="0" r="r" b="b"/>
              <a:pathLst>
                <a:path w="71" h="159">
                  <a:moveTo>
                    <a:pt x="59" y="0"/>
                  </a:moveTo>
                  <a:cubicBezTo>
                    <a:pt x="48" y="9"/>
                    <a:pt x="0" y="52"/>
                    <a:pt x="5" y="150"/>
                  </a:cubicBezTo>
                  <a:cubicBezTo>
                    <a:pt x="5" y="156"/>
                    <a:pt x="14" y="159"/>
                    <a:pt x="15" y="150"/>
                  </a:cubicBezTo>
                  <a:cubicBezTo>
                    <a:pt x="16" y="146"/>
                    <a:pt x="27" y="82"/>
                    <a:pt x="71" y="75"/>
                  </a:cubicBezTo>
                  <a:cubicBezTo>
                    <a:pt x="63" y="49"/>
                    <a:pt x="60" y="23"/>
                    <a:pt x="59" y="0"/>
                  </a:cubicBezTo>
                  <a:close/>
                </a:path>
              </a:pathLst>
            </a:custGeom>
            <a:solidFill>
              <a:srgbClr val="BAD80A"/>
            </a:solidFill>
            <a:ln>
              <a:noFill/>
            </a:ln>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sp>
          <p:nvSpPr>
            <p:cNvPr id="97" name="Freeform 7"/>
            <p:cNvSpPr>
              <a:spLocks/>
            </p:cNvSpPr>
            <p:nvPr/>
          </p:nvSpPr>
          <p:spPr bwMode="auto">
            <a:xfrm>
              <a:off x="6105526" y="5119688"/>
              <a:ext cx="230188" cy="1851025"/>
            </a:xfrm>
            <a:custGeom>
              <a:avLst/>
              <a:gdLst>
                <a:gd name="T0" fmla="*/ 10 w 20"/>
                <a:gd name="T1" fmla="*/ 0 h 161"/>
                <a:gd name="T2" fmla="*/ 10 w 20"/>
                <a:gd name="T3" fmla="*/ 0 h 161"/>
                <a:gd name="T4" fmla="*/ 10 w 20"/>
                <a:gd name="T5" fmla="*/ 0 h 161"/>
                <a:gd name="T6" fmla="*/ 10 w 20"/>
                <a:gd name="T7" fmla="*/ 0 h 161"/>
                <a:gd name="T8" fmla="*/ 10 w 20"/>
                <a:gd name="T9" fmla="*/ 0 h 161"/>
                <a:gd name="T10" fmla="*/ 0 w 20"/>
                <a:gd name="T11" fmla="*/ 11 h 161"/>
                <a:gd name="T12" fmla="*/ 0 w 20"/>
                <a:gd name="T13" fmla="*/ 149 h 161"/>
                <a:gd name="T14" fmla="*/ 10 w 20"/>
                <a:gd name="T15" fmla="*/ 161 h 161"/>
                <a:gd name="T16" fmla="*/ 10 w 20"/>
                <a:gd name="T17" fmla="*/ 161 h 161"/>
                <a:gd name="T18" fmla="*/ 10 w 20"/>
                <a:gd name="T19" fmla="*/ 161 h 161"/>
                <a:gd name="T20" fmla="*/ 10 w 20"/>
                <a:gd name="T21" fmla="*/ 161 h 161"/>
                <a:gd name="T22" fmla="*/ 10 w 20"/>
                <a:gd name="T23" fmla="*/ 161 h 161"/>
                <a:gd name="T24" fmla="*/ 20 w 20"/>
                <a:gd name="T25" fmla="*/ 149 h 161"/>
                <a:gd name="T26" fmla="*/ 20 w 20"/>
                <a:gd name="T27" fmla="*/ 11 h 161"/>
                <a:gd name="T28" fmla="*/ 10 w 20"/>
                <a:gd name="T29"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161">
                  <a:moveTo>
                    <a:pt x="10" y="0"/>
                  </a:moveTo>
                  <a:cubicBezTo>
                    <a:pt x="10" y="0"/>
                    <a:pt x="10" y="0"/>
                    <a:pt x="10" y="0"/>
                  </a:cubicBezTo>
                  <a:cubicBezTo>
                    <a:pt x="10" y="0"/>
                    <a:pt x="10" y="0"/>
                    <a:pt x="10" y="0"/>
                  </a:cubicBezTo>
                  <a:cubicBezTo>
                    <a:pt x="10" y="0"/>
                    <a:pt x="10" y="0"/>
                    <a:pt x="10" y="0"/>
                  </a:cubicBezTo>
                  <a:cubicBezTo>
                    <a:pt x="10" y="0"/>
                    <a:pt x="10" y="0"/>
                    <a:pt x="10" y="0"/>
                  </a:cubicBezTo>
                  <a:cubicBezTo>
                    <a:pt x="0" y="0"/>
                    <a:pt x="0" y="11"/>
                    <a:pt x="0" y="11"/>
                  </a:cubicBezTo>
                  <a:cubicBezTo>
                    <a:pt x="0" y="11"/>
                    <a:pt x="0" y="144"/>
                    <a:pt x="0" y="149"/>
                  </a:cubicBezTo>
                  <a:cubicBezTo>
                    <a:pt x="0" y="154"/>
                    <a:pt x="0" y="161"/>
                    <a:pt x="10" y="161"/>
                  </a:cubicBezTo>
                  <a:cubicBezTo>
                    <a:pt x="10" y="161"/>
                    <a:pt x="10" y="161"/>
                    <a:pt x="10" y="161"/>
                  </a:cubicBezTo>
                  <a:cubicBezTo>
                    <a:pt x="10" y="161"/>
                    <a:pt x="10" y="161"/>
                    <a:pt x="10" y="161"/>
                  </a:cubicBezTo>
                  <a:cubicBezTo>
                    <a:pt x="10" y="161"/>
                    <a:pt x="10" y="161"/>
                    <a:pt x="10" y="161"/>
                  </a:cubicBezTo>
                  <a:cubicBezTo>
                    <a:pt x="10" y="161"/>
                    <a:pt x="10" y="161"/>
                    <a:pt x="10" y="161"/>
                  </a:cubicBezTo>
                  <a:cubicBezTo>
                    <a:pt x="20" y="161"/>
                    <a:pt x="20" y="154"/>
                    <a:pt x="20" y="149"/>
                  </a:cubicBezTo>
                  <a:cubicBezTo>
                    <a:pt x="20" y="144"/>
                    <a:pt x="20" y="11"/>
                    <a:pt x="20" y="11"/>
                  </a:cubicBezTo>
                  <a:cubicBezTo>
                    <a:pt x="20" y="11"/>
                    <a:pt x="20" y="0"/>
                    <a:pt x="10" y="0"/>
                  </a:cubicBezTo>
                  <a:close/>
                </a:path>
              </a:pathLst>
            </a:custGeom>
            <a:solidFill>
              <a:srgbClr val="00188F"/>
            </a:solidFill>
            <a:ln>
              <a:noFill/>
            </a:ln>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sp>
          <p:nvSpPr>
            <p:cNvPr id="98" name="Freeform 8"/>
            <p:cNvSpPr>
              <a:spLocks/>
            </p:cNvSpPr>
            <p:nvPr/>
          </p:nvSpPr>
          <p:spPr bwMode="auto">
            <a:xfrm>
              <a:off x="5851526" y="3198813"/>
              <a:ext cx="738188" cy="425450"/>
            </a:xfrm>
            <a:custGeom>
              <a:avLst/>
              <a:gdLst>
                <a:gd name="T0" fmla="*/ 64 w 64"/>
                <a:gd name="T1" fmla="*/ 37 h 37"/>
                <a:gd name="T2" fmla="*/ 32 w 64"/>
                <a:gd name="T3" fmla="*/ 0 h 37"/>
                <a:gd name="T4" fmla="*/ 32 w 64"/>
                <a:gd name="T5" fmla="*/ 0 h 37"/>
                <a:gd name="T6" fmla="*/ 0 w 64"/>
                <a:gd name="T7" fmla="*/ 37 h 37"/>
                <a:gd name="T8" fmla="*/ 64 w 64"/>
                <a:gd name="T9" fmla="*/ 37 h 37"/>
              </a:gdLst>
              <a:ahLst/>
              <a:cxnLst>
                <a:cxn ang="0">
                  <a:pos x="T0" y="T1"/>
                </a:cxn>
                <a:cxn ang="0">
                  <a:pos x="T2" y="T3"/>
                </a:cxn>
                <a:cxn ang="0">
                  <a:pos x="T4" y="T5"/>
                </a:cxn>
                <a:cxn ang="0">
                  <a:pos x="T6" y="T7"/>
                </a:cxn>
                <a:cxn ang="0">
                  <a:pos x="T8" y="T9"/>
                </a:cxn>
              </a:cxnLst>
              <a:rect l="0" t="0" r="r" b="b"/>
              <a:pathLst>
                <a:path w="64" h="37">
                  <a:moveTo>
                    <a:pt x="64" y="37"/>
                  </a:moveTo>
                  <a:cubicBezTo>
                    <a:pt x="51" y="14"/>
                    <a:pt x="38" y="0"/>
                    <a:pt x="32" y="0"/>
                  </a:cubicBezTo>
                  <a:cubicBezTo>
                    <a:pt x="32" y="0"/>
                    <a:pt x="32" y="0"/>
                    <a:pt x="32" y="0"/>
                  </a:cubicBezTo>
                  <a:cubicBezTo>
                    <a:pt x="26" y="0"/>
                    <a:pt x="13" y="14"/>
                    <a:pt x="0" y="37"/>
                  </a:cubicBezTo>
                  <a:lnTo>
                    <a:pt x="64" y="37"/>
                  </a:lnTo>
                  <a:close/>
                </a:path>
              </a:pathLst>
            </a:custGeom>
            <a:solidFill>
              <a:srgbClr val="00188F"/>
            </a:solidFill>
            <a:ln>
              <a:noFill/>
            </a:ln>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sp>
          <p:nvSpPr>
            <p:cNvPr id="99" name="Freeform 9"/>
            <p:cNvSpPr>
              <a:spLocks noEditPoints="1"/>
            </p:cNvSpPr>
            <p:nvPr/>
          </p:nvSpPr>
          <p:spPr bwMode="auto">
            <a:xfrm>
              <a:off x="5262563" y="3727450"/>
              <a:ext cx="1914525" cy="2484437"/>
            </a:xfrm>
            <a:custGeom>
              <a:avLst/>
              <a:gdLst>
                <a:gd name="T0" fmla="*/ 120 w 166"/>
                <a:gd name="T1" fmla="*/ 0 h 216"/>
                <a:gd name="T2" fmla="*/ 46 w 166"/>
                <a:gd name="T3" fmla="*/ 0 h 216"/>
                <a:gd name="T4" fmla="*/ 32 w 166"/>
                <a:gd name="T5" fmla="*/ 216 h 216"/>
                <a:gd name="T6" fmla="*/ 65 w 166"/>
                <a:gd name="T7" fmla="*/ 216 h 216"/>
                <a:gd name="T8" fmla="*/ 65 w 166"/>
                <a:gd name="T9" fmla="*/ 132 h 216"/>
                <a:gd name="T10" fmla="*/ 70 w 166"/>
                <a:gd name="T11" fmla="*/ 118 h 216"/>
                <a:gd name="T12" fmla="*/ 83 w 166"/>
                <a:gd name="T13" fmla="*/ 113 h 216"/>
                <a:gd name="T14" fmla="*/ 96 w 166"/>
                <a:gd name="T15" fmla="*/ 118 h 216"/>
                <a:gd name="T16" fmla="*/ 101 w 166"/>
                <a:gd name="T17" fmla="*/ 132 h 216"/>
                <a:gd name="T18" fmla="*/ 101 w 166"/>
                <a:gd name="T19" fmla="*/ 216 h 216"/>
                <a:gd name="T20" fmla="*/ 134 w 166"/>
                <a:gd name="T21" fmla="*/ 216 h 216"/>
                <a:gd name="T22" fmla="*/ 120 w 166"/>
                <a:gd name="T23" fmla="*/ 0 h 216"/>
                <a:gd name="T24" fmla="*/ 83 w 166"/>
                <a:gd name="T25" fmla="*/ 75 h 216"/>
                <a:gd name="T26" fmla="*/ 57 w 166"/>
                <a:gd name="T27" fmla="*/ 49 h 216"/>
                <a:gd name="T28" fmla="*/ 83 w 166"/>
                <a:gd name="T29" fmla="*/ 23 h 216"/>
                <a:gd name="T30" fmla="*/ 109 w 166"/>
                <a:gd name="T31" fmla="*/ 49 h 216"/>
                <a:gd name="T32" fmla="*/ 83 w 166"/>
                <a:gd name="T33" fmla="*/ 7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6" h="216">
                  <a:moveTo>
                    <a:pt x="120" y="0"/>
                  </a:moveTo>
                  <a:cubicBezTo>
                    <a:pt x="46" y="0"/>
                    <a:pt x="46" y="0"/>
                    <a:pt x="46" y="0"/>
                  </a:cubicBezTo>
                  <a:cubicBezTo>
                    <a:pt x="21" y="47"/>
                    <a:pt x="0" y="126"/>
                    <a:pt x="32" y="216"/>
                  </a:cubicBezTo>
                  <a:cubicBezTo>
                    <a:pt x="32" y="216"/>
                    <a:pt x="50" y="216"/>
                    <a:pt x="65" y="216"/>
                  </a:cubicBezTo>
                  <a:cubicBezTo>
                    <a:pt x="65" y="132"/>
                    <a:pt x="65" y="132"/>
                    <a:pt x="65" y="132"/>
                  </a:cubicBezTo>
                  <a:cubicBezTo>
                    <a:pt x="65" y="130"/>
                    <a:pt x="65" y="123"/>
                    <a:pt x="70" y="118"/>
                  </a:cubicBezTo>
                  <a:cubicBezTo>
                    <a:pt x="72" y="116"/>
                    <a:pt x="77" y="113"/>
                    <a:pt x="83" y="113"/>
                  </a:cubicBezTo>
                  <a:cubicBezTo>
                    <a:pt x="90" y="113"/>
                    <a:pt x="94" y="116"/>
                    <a:pt x="96" y="118"/>
                  </a:cubicBezTo>
                  <a:cubicBezTo>
                    <a:pt x="101" y="123"/>
                    <a:pt x="101" y="130"/>
                    <a:pt x="101" y="132"/>
                  </a:cubicBezTo>
                  <a:cubicBezTo>
                    <a:pt x="101" y="216"/>
                    <a:pt x="101" y="216"/>
                    <a:pt x="101" y="216"/>
                  </a:cubicBezTo>
                  <a:cubicBezTo>
                    <a:pt x="116" y="216"/>
                    <a:pt x="134" y="216"/>
                    <a:pt x="134" y="216"/>
                  </a:cubicBezTo>
                  <a:cubicBezTo>
                    <a:pt x="166" y="126"/>
                    <a:pt x="145" y="47"/>
                    <a:pt x="120" y="0"/>
                  </a:cubicBezTo>
                  <a:close/>
                  <a:moveTo>
                    <a:pt x="83" y="75"/>
                  </a:moveTo>
                  <a:cubicBezTo>
                    <a:pt x="69" y="75"/>
                    <a:pt x="57" y="63"/>
                    <a:pt x="57" y="49"/>
                  </a:cubicBezTo>
                  <a:cubicBezTo>
                    <a:pt x="57" y="35"/>
                    <a:pt x="69" y="23"/>
                    <a:pt x="83" y="23"/>
                  </a:cubicBezTo>
                  <a:cubicBezTo>
                    <a:pt x="97" y="23"/>
                    <a:pt x="109" y="35"/>
                    <a:pt x="109" y="49"/>
                  </a:cubicBezTo>
                  <a:cubicBezTo>
                    <a:pt x="109" y="63"/>
                    <a:pt x="97" y="75"/>
                    <a:pt x="83" y="75"/>
                  </a:cubicBezTo>
                  <a:close/>
                </a:path>
              </a:pathLst>
            </a:custGeom>
            <a:solidFill>
              <a:srgbClr val="0078D7"/>
            </a:solidFill>
            <a:ln>
              <a:noFill/>
            </a:ln>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sp>
          <p:nvSpPr>
            <p:cNvPr id="100" name="Freeform 10"/>
            <p:cNvSpPr>
              <a:spLocks/>
            </p:cNvSpPr>
            <p:nvPr/>
          </p:nvSpPr>
          <p:spPr bwMode="auto">
            <a:xfrm>
              <a:off x="5619751" y="6292850"/>
              <a:ext cx="392113" cy="92075"/>
            </a:xfrm>
            <a:custGeom>
              <a:avLst/>
              <a:gdLst>
                <a:gd name="T0" fmla="*/ 34 w 34"/>
                <a:gd name="T1" fmla="*/ 0 h 8"/>
                <a:gd name="T2" fmla="*/ 5 w 34"/>
                <a:gd name="T3" fmla="*/ 0 h 8"/>
                <a:gd name="T4" fmla="*/ 0 w 34"/>
                <a:gd name="T5" fmla="*/ 4 h 8"/>
                <a:gd name="T6" fmla="*/ 5 w 34"/>
                <a:gd name="T7" fmla="*/ 8 h 8"/>
                <a:gd name="T8" fmla="*/ 34 w 34"/>
                <a:gd name="T9" fmla="*/ 8 h 8"/>
                <a:gd name="T10" fmla="*/ 34 w 34"/>
                <a:gd name="T11" fmla="*/ 0 h 8"/>
              </a:gdLst>
              <a:ahLst/>
              <a:cxnLst>
                <a:cxn ang="0">
                  <a:pos x="T0" y="T1"/>
                </a:cxn>
                <a:cxn ang="0">
                  <a:pos x="T2" y="T3"/>
                </a:cxn>
                <a:cxn ang="0">
                  <a:pos x="T4" y="T5"/>
                </a:cxn>
                <a:cxn ang="0">
                  <a:pos x="T6" y="T7"/>
                </a:cxn>
                <a:cxn ang="0">
                  <a:pos x="T8" y="T9"/>
                </a:cxn>
                <a:cxn ang="0">
                  <a:pos x="T10" y="T11"/>
                </a:cxn>
              </a:cxnLst>
              <a:rect l="0" t="0" r="r" b="b"/>
              <a:pathLst>
                <a:path w="34" h="8">
                  <a:moveTo>
                    <a:pt x="34" y="0"/>
                  </a:moveTo>
                  <a:cubicBezTo>
                    <a:pt x="5" y="0"/>
                    <a:pt x="5" y="0"/>
                    <a:pt x="5" y="0"/>
                  </a:cubicBezTo>
                  <a:cubicBezTo>
                    <a:pt x="2" y="0"/>
                    <a:pt x="0" y="2"/>
                    <a:pt x="0" y="4"/>
                  </a:cubicBezTo>
                  <a:cubicBezTo>
                    <a:pt x="0" y="6"/>
                    <a:pt x="2" y="8"/>
                    <a:pt x="5" y="8"/>
                  </a:cubicBezTo>
                  <a:cubicBezTo>
                    <a:pt x="34" y="8"/>
                    <a:pt x="34" y="8"/>
                    <a:pt x="34" y="8"/>
                  </a:cubicBezTo>
                  <a:lnTo>
                    <a:pt x="34" y="0"/>
                  </a:lnTo>
                  <a:close/>
                </a:path>
              </a:pathLst>
            </a:custGeom>
            <a:solidFill>
              <a:srgbClr val="00188F"/>
            </a:solidFill>
            <a:ln>
              <a:noFill/>
            </a:ln>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sp>
          <p:nvSpPr>
            <p:cNvPr id="101" name="Freeform 11"/>
            <p:cNvSpPr>
              <a:spLocks/>
            </p:cNvSpPr>
            <p:nvPr/>
          </p:nvSpPr>
          <p:spPr bwMode="auto">
            <a:xfrm>
              <a:off x="6427788" y="6292850"/>
              <a:ext cx="392113" cy="92075"/>
            </a:xfrm>
            <a:custGeom>
              <a:avLst/>
              <a:gdLst>
                <a:gd name="T0" fmla="*/ 30 w 34"/>
                <a:gd name="T1" fmla="*/ 0 h 8"/>
                <a:gd name="T2" fmla="*/ 0 w 34"/>
                <a:gd name="T3" fmla="*/ 0 h 8"/>
                <a:gd name="T4" fmla="*/ 0 w 34"/>
                <a:gd name="T5" fmla="*/ 8 h 8"/>
                <a:gd name="T6" fmla="*/ 30 w 34"/>
                <a:gd name="T7" fmla="*/ 8 h 8"/>
                <a:gd name="T8" fmla="*/ 34 w 34"/>
                <a:gd name="T9" fmla="*/ 4 h 8"/>
                <a:gd name="T10" fmla="*/ 30 w 34"/>
                <a:gd name="T11" fmla="*/ 0 h 8"/>
              </a:gdLst>
              <a:ahLst/>
              <a:cxnLst>
                <a:cxn ang="0">
                  <a:pos x="T0" y="T1"/>
                </a:cxn>
                <a:cxn ang="0">
                  <a:pos x="T2" y="T3"/>
                </a:cxn>
                <a:cxn ang="0">
                  <a:pos x="T4" y="T5"/>
                </a:cxn>
                <a:cxn ang="0">
                  <a:pos x="T6" y="T7"/>
                </a:cxn>
                <a:cxn ang="0">
                  <a:pos x="T8" y="T9"/>
                </a:cxn>
                <a:cxn ang="0">
                  <a:pos x="T10" y="T11"/>
                </a:cxn>
              </a:cxnLst>
              <a:rect l="0" t="0" r="r" b="b"/>
              <a:pathLst>
                <a:path w="34" h="8">
                  <a:moveTo>
                    <a:pt x="30" y="0"/>
                  </a:moveTo>
                  <a:cubicBezTo>
                    <a:pt x="0" y="0"/>
                    <a:pt x="0" y="0"/>
                    <a:pt x="0" y="0"/>
                  </a:cubicBezTo>
                  <a:cubicBezTo>
                    <a:pt x="0" y="8"/>
                    <a:pt x="0" y="8"/>
                    <a:pt x="0" y="8"/>
                  </a:cubicBezTo>
                  <a:cubicBezTo>
                    <a:pt x="30" y="8"/>
                    <a:pt x="30" y="8"/>
                    <a:pt x="30" y="8"/>
                  </a:cubicBezTo>
                  <a:cubicBezTo>
                    <a:pt x="32" y="8"/>
                    <a:pt x="34" y="6"/>
                    <a:pt x="34" y="4"/>
                  </a:cubicBezTo>
                  <a:cubicBezTo>
                    <a:pt x="34" y="2"/>
                    <a:pt x="32" y="0"/>
                    <a:pt x="30" y="0"/>
                  </a:cubicBezTo>
                  <a:close/>
                </a:path>
              </a:pathLst>
            </a:custGeom>
            <a:solidFill>
              <a:srgbClr val="00188F"/>
            </a:solidFill>
            <a:ln>
              <a:noFill/>
            </a:ln>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grpSp>
      <p:grpSp>
        <p:nvGrpSpPr>
          <p:cNvPr id="294" name="Group 293"/>
          <p:cNvGrpSpPr/>
          <p:nvPr/>
        </p:nvGrpSpPr>
        <p:grpSpPr>
          <a:xfrm>
            <a:off x="567900" y="2283703"/>
            <a:ext cx="2244709" cy="1862096"/>
            <a:chOff x="457200" y="2260433"/>
            <a:chExt cx="2290317" cy="1899930"/>
          </a:xfrm>
        </p:grpSpPr>
        <p:sp>
          <p:nvSpPr>
            <p:cNvPr id="67" name="Rectangle 66"/>
            <p:cNvSpPr/>
            <p:nvPr/>
          </p:nvSpPr>
          <p:spPr>
            <a:xfrm>
              <a:off x="457200" y="3466393"/>
              <a:ext cx="2290317" cy="693970"/>
            </a:xfrm>
            <a:prstGeom prst="rect">
              <a:avLst/>
            </a:prstGeom>
          </p:spPr>
          <p:txBody>
            <a:bodyPr wrap="square">
              <a:spAutoFit/>
            </a:bodyPr>
            <a:lstStyle/>
            <a:p>
              <a:pPr algn="ctr" defTabSz="896171"/>
              <a:r>
                <a:rPr lang="en-US" sz="1922" dirty="0">
                  <a:gradFill>
                    <a:gsLst>
                      <a:gs pos="28319">
                        <a:srgbClr val="000000"/>
                      </a:gs>
                      <a:gs pos="52212">
                        <a:srgbClr val="000000"/>
                      </a:gs>
                    </a:gsLst>
                    <a:lin ang="5400000" scaled="0"/>
                  </a:gradFill>
                  <a:latin typeface="Segoe UI"/>
                </a:rPr>
                <a:t>E-mail </a:t>
              </a:r>
              <a:br>
                <a:rPr lang="en-US" sz="1922" dirty="0">
                  <a:gradFill>
                    <a:gsLst>
                      <a:gs pos="28319">
                        <a:srgbClr val="000000"/>
                      </a:gs>
                      <a:gs pos="52212">
                        <a:srgbClr val="000000"/>
                      </a:gs>
                    </a:gsLst>
                    <a:lin ang="5400000" scaled="0"/>
                  </a:gradFill>
                  <a:latin typeface="Segoe UI"/>
                </a:rPr>
              </a:br>
              <a:r>
                <a:rPr lang="en-US" sz="1922" dirty="0">
                  <a:gradFill>
                    <a:gsLst>
                      <a:gs pos="28319">
                        <a:srgbClr val="000000"/>
                      </a:gs>
                      <a:gs pos="52212">
                        <a:srgbClr val="000000"/>
                      </a:gs>
                    </a:gsLst>
                    <a:lin ang="5400000" scaled="0"/>
                  </a:gradFill>
                  <a:latin typeface="Segoe UI"/>
                </a:rPr>
                <a:t>Newsletters</a:t>
              </a:r>
            </a:p>
          </p:txBody>
        </p:sp>
        <p:grpSp>
          <p:nvGrpSpPr>
            <p:cNvPr id="293" name="Group 292"/>
            <p:cNvGrpSpPr/>
            <p:nvPr/>
          </p:nvGrpSpPr>
          <p:grpSpPr>
            <a:xfrm>
              <a:off x="746844" y="2260433"/>
              <a:ext cx="1711028" cy="991002"/>
              <a:chOff x="860785" y="2260433"/>
              <a:chExt cx="1711028" cy="991002"/>
            </a:xfrm>
          </p:grpSpPr>
          <p:grpSp>
            <p:nvGrpSpPr>
              <p:cNvPr id="63" name="Group 62"/>
              <p:cNvGrpSpPr/>
              <p:nvPr/>
            </p:nvGrpSpPr>
            <p:grpSpPr>
              <a:xfrm>
                <a:off x="860785" y="2260433"/>
                <a:ext cx="1711028" cy="991002"/>
                <a:chOff x="506413" y="1770063"/>
                <a:chExt cx="2105025" cy="1219200"/>
              </a:xfrm>
            </p:grpSpPr>
            <p:sp>
              <p:nvSpPr>
                <p:cNvPr id="59" name="Rectangle 20"/>
                <p:cNvSpPr>
                  <a:spLocks noChangeArrowheads="1"/>
                </p:cNvSpPr>
                <p:nvPr/>
              </p:nvSpPr>
              <p:spPr bwMode="auto">
                <a:xfrm>
                  <a:off x="758825" y="1770063"/>
                  <a:ext cx="1624012" cy="11207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endParaRPr lang="en-US" sz="1730">
                    <a:gradFill>
                      <a:gsLst>
                        <a:gs pos="28319">
                          <a:srgbClr val="000000"/>
                        </a:gs>
                        <a:gs pos="52212">
                          <a:srgbClr val="000000"/>
                        </a:gs>
                      </a:gsLst>
                      <a:lin ang="5400000" scaled="0"/>
                    </a:gradFill>
                    <a:latin typeface="Segoe UI"/>
                  </a:endParaRPr>
                </a:p>
              </p:txBody>
            </p:sp>
            <p:sp>
              <p:nvSpPr>
                <p:cNvPr id="60" name="Oval 21"/>
                <p:cNvSpPr>
                  <a:spLocks noChangeArrowheads="1"/>
                </p:cNvSpPr>
                <p:nvPr/>
              </p:nvSpPr>
              <p:spPr bwMode="auto">
                <a:xfrm>
                  <a:off x="1552575" y="1793876"/>
                  <a:ext cx="36512" cy="36513"/>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endParaRPr lang="en-US" sz="1730">
                    <a:gradFill>
                      <a:gsLst>
                        <a:gs pos="28319">
                          <a:srgbClr val="000000"/>
                        </a:gs>
                        <a:gs pos="52212">
                          <a:srgbClr val="000000"/>
                        </a:gs>
                      </a:gsLst>
                      <a:lin ang="5400000" scaled="0"/>
                    </a:gradFill>
                    <a:latin typeface="Segoe UI"/>
                  </a:endParaRPr>
                </a:p>
              </p:txBody>
            </p:sp>
            <p:sp>
              <p:nvSpPr>
                <p:cNvPr id="61" name="Rectangle 22"/>
                <p:cNvSpPr>
                  <a:spLocks noChangeArrowheads="1"/>
                </p:cNvSpPr>
                <p:nvPr/>
              </p:nvSpPr>
              <p:spPr bwMode="auto">
                <a:xfrm>
                  <a:off x="819150" y="1855788"/>
                  <a:ext cx="1514475" cy="987425"/>
                </a:xfrm>
                <a:prstGeom prst="rect">
                  <a:avLst/>
                </a:prstGeom>
                <a:solidFill>
                  <a:srgbClr val="5C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endParaRPr lang="en-US" sz="1730">
                    <a:gradFill>
                      <a:gsLst>
                        <a:gs pos="28319">
                          <a:srgbClr val="000000"/>
                        </a:gs>
                        <a:gs pos="52212">
                          <a:srgbClr val="000000"/>
                        </a:gs>
                      </a:gsLst>
                      <a:lin ang="5400000" scaled="0"/>
                    </a:gradFill>
                    <a:latin typeface="Segoe UI"/>
                  </a:endParaRPr>
                </a:p>
              </p:txBody>
            </p:sp>
            <p:sp>
              <p:nvSpPr>
                <p:cNvPr id="62" name="Freeform 23"/>
                <p:cNvSpPr>
                  <a:spLocks/>
                </p:cNvSpPr>
                <p:nvPr/>
              </p:nvSpPr>
              <p:spPr bwMode="auto">
                <a:xfrm>
                  <a:off x="506413" y="2903538"/>
                  <a:ext cx="2105025" cy="85725"/>
                </a:xfrm>
                <a:custGeom>
                  <a:avLst/>
                  <a:gdLst>
                    <a:gd name="T0" fmla="*/ 0 w 175"/>
                    <a:gd name="T1" fmla="*/ 0 h 7"/>
                    <a:gd name="T2" fmla="*/ 0 w 175"/>
                    <a:gd name="T3" fmla="*/ 1 h 7"/>
                    <a:gd name="T4" fmla="*/ 7 w 175"/>
                    <a:gd name="T5" fmla="*/ 7 h 7"/>
                    <a:gd name="T6" fmla="*/ 168 w 175"/>
                    <a:gd name="T7" fmla="*/ 7 h 7"/>
                    <a:gd name="T8" fmla="*/ 175 w 175"/>
                    <a:gd name="T9" fmla="*/ 1 h 7"/>
                    <a:gd name="T10" fmla="*/ 175 w 175"/>
                    <a:gd name="T11" fmla="*/ 0 h 7"/>
                    <a:gd name="T12" fmla="*/ 0 w 17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75" h="7">
                      <a:moveTo>
                        <a:pt x="0" y="0"/>
                      </a:moveTo>
                      <a:cubicBezTo>
                        <a:pt x="0" y="1"/>
                        <a:pt x="0" y="1"/>
                        <a:pt x="0" y="1"/>
                      </a:cubicBezTo>
                      <a:cubicBezTo>
                        <a:pt x="0" y="4"/>
                        <a:pt x="3" y="7"/>
                        <a:pt x="7" y="7"/>
                      </a:cubicBezTo>
                      <a:cubicBezTo>
                        <a:pt x="168" y="7"/>
                        <a:pt x="168" y="7"/>
                        <a:pt x="168" y="7"/>
                      </a:cubicBezTo>
                      <a:cubicBezTo>
                        <a:pt x="172" y="7"/>
                        <a:pt x="175" y="4"/>
                        <a:pt x="175" y="1"/>
                      </a:cubicBezTo>
                      <a:cubicBezTo>
                        <a:pt x="175" y="0"/>
                        <a:pt x="175" y="0"/>
                        <a:pt x="175" y="0"/>
                      </a:cubicBez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endParaRPr lang="en-US" sz="1730">
                    <a:gradFill>
                      <a:gsLst>
                        <a:gs pos="28319">
                          <a:srgbClr val="000000"/>
                        </a:gs>
                        <a:gs pos="52212">
                          <a:srgbClr val="000000"/>
                        </a:gs>
                      </a:gsLst>
                      <a:lin ang="5400000" scaled="0"/>
                    </a:gradFill>
                    <a:latin typeface="Segoe UI"/>
                  </a:endParaRPr>
                </a:p>
              </p:txBody>
            </p:sp>
          </p:grpSp>
          <p:sp>
            <p:nvSpPr>
              <p:cNvPr id="2" name="Rectangle 1"/>
              <p:cNvSpPr/>
              <p:nvPr/>
            </p:nvSpPr>
            <p:spPr bwMode="auto">
              <a:xfrm>
                <a:off x="1416844" y="2379232"/>
                <a:ext cx="846536" cy="73958"/>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28319">
                        <a:srgbClr val="000000"/>
                      </a:gs>
                      <a:gs pos="52212">
                        <a:srgbClr val="000000"/>
                      </a:gs>
                    </a:gsLst>
                    <a:lin ang="5400000" scaled="0"/>
                  </a:gradFill>
                  <a:latin typeface="Segoe UI"/>
                  <a:ea typeface="Segoe UI" pitchFamily="34" charset="0"/>
                  <a:cs typeface="Segoe UI" pitchFamily="34" charset="0"/>
                </a:endParaRPr>
              </a:p>
            </p:txBody>
          </p:sp>
          <p:cxnSp>
            <p:nvCxnSpPr>
              <p:cNvPr id="5" name="Straight Connector 4"/>
              <p:cNvCxnSpPr/>
              <p:nvPr/>
            </p:nvCxnSpPr>
            <p:spPr>
              <a:xfrm>
                <a:off x="1416844" y="2530614"/>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a:off x="1416844" y="2608038"/>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a:off x="1416844" y="2685462"/>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a:off x="1416844" y="2762886"/>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6" name="Rectangle 105"/>
              <p:cNvSpPr/>
              <p:nvPr/>
            </p:nvSpPr>
            <p:spPr bwMode="auto">
              <a:xfrm>
                <a:off x="1142807" y="2375321"/>
                <a:ext cx="234036" cy="73958"/>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28319">
                        <a:srgbClr val="000000"/>
                      </a:gs>
                      <a:gs pos="52212">
                        <a:srgbClr val="000000"/>
                      </a:gs>
                    </a:gsLst>
                    <a:lin ang="5400000" scaled="0"/>
                  </a:gradFill>
                  <a:latin typeface="Segoe UI"/>
                  <a:ea typeface="Segoe UI" pitchFamily="34" charset="0"/>
                  <a:cs typeface="Segoe UI" pitchFamily="34" charset="0"/>
                </a:endParaRPr>
              </a:p>
            </p:txBody>
          </p:sp>
          <p:sp>
            <p:nvSpPr>
              <p:cNvPr id="107" name="Rectangle 106"/>
              <p:cNvSpPr/>
              <p:nvPr/>
            </p:nvSpPr>
            <p:spPr bwMode="auto">
              <a:xfrm>
                <a:off x="1142807" y="2469924"/>
                <a:ext cx="234036" cy="614564"/>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28319">
                        <a:srgbClr val="000000"/>
                      </a:gs>
                      <a:gs pos="52212">
                        <a:srgbClr val="000000"/>
                      </a:gs>
                    </a:gsLst>
                    <a:lin ang="5400000" scaled="0"/>
                  </a:gradFill>
                  <a:latin typeface="Segoe UI"/>
                  <a:ea typeface="Segoe UI" pitchFamily="34" charset="0"/>
                  <a:cs typeface="Segoe UI" pitchFamily="34" charset="0"/>
                </a:endParaRPr>
              </a:p>
            </p:txBody>
          </p:sp>
          <p:cxnSp>
            <p:nvCxnSpPr>
              <p:cNvPr id="108" name="Straight Connector 107"/>
              <p:cNvCxnSpPr/>
              <p:nvPr/>
            </p:nvCxnSpPr>
            <p:spPr>
              <a:xfrm>
                <a:off x="1416844" y="2840310"/>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a:xfrm>
                <a:off x="1416844" y="2917734"/>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a:xfrm>
                <a:off x="1416844" y="2995158"/>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p:nvCxnSpPr>
            <p:spPr>
              <a:xfrm>
                <a:off x="1416844" y="3072583"/>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297" name="Group 296"/>
          <p:cNvGrpSpPr/>
          <p:nvPr/>
        </p:nvGrpSpPr>
        <p:grpSpPr>
          <a:xfrm>
            <a:off x="3336435" y="2305651"/>
            <a:ext cx="1578419" cy="2137715"/>
            <a:chOff x="3320378" y="2282825"/>
            <a:chExt cx="1610489" cy="2181149"/>
          </a:xfrm>
        </p:grpSpPr>
        <p:sp>
          <p:nvSpPr>
            <p:cNvPr id="1041" name="Rectangle 1040"/>
            <p:cNvSpPr/>
            <p:nvPr/>
          </p:nvSpPr>
          <p:spPr>
            <a:xfrm>
              <a:off x="3320378" y="3466393"/>
              <a:ext cx="1610489" cy="997581"/>
            </a:xfrm>
            <a:prstGeom prst="rect">
              <a:avLst/>
            </a:prstGeom>
          </p:spPr>
          <p:txBody>
            <a:bodyPr wrap="square">
              <a:spAutoFit/>
            </a:bodyPr>
            <a:lstStyle/>
            <a:p>
              <a:pPr algn="ctr" defTabSz="896171"/>
              <a:r>
                <a:rPr lang="en-US" sz="1922" dirty="0">
                  <a:gradFill>
                    <a:gsLst>
                      <a:gs pos="28319">
                        <a:srgbClr val="000000"/>
                      </a:gs>
                      <a:gs pos="52212">
                        <a:srgbClr val="000000"/>
                      </a:gs>
                    </a:gsLst>
                    <a:lin ang="5400000" scaled="0"/>
                  </a:gradFill>
                  <a:latin typeface="Segoe UI"/>
                </a:rPr>
                <a:t>Free Developer Subscription</a:t>
              </a:r>
            </a:p>
          </p:txBody>
        </p:sp>
        <p:grpSp>
          <p:nvGrpSpPr>
            <p:cNvPr id="1130" name="Group 1129"/>
            <p:cNvGrpSpPr/>
            <p:nvPr/>
          </p:nvGrpSpPr>
          <p:grpSpPr>
            <a:xfrm>
              <a:off x="3376613" y="2282825"/>
              <a:ext cx="1422401" cy="1065213"/>
              <a:chOff x="3376613" y="2282825"/>
              <a:chExt cx="1422401" cy="1065213"/>
            </a:xfrm>
          </p:grpSpPr>
          <p:sp>
            <p:nvSpPr>
              <p:cNvPr id="24" name="Freeform 7"/>
              <p:cNvSpPr>
                <a:spLocks/>
              </p:cNvSpPr>
              <p:nvPr/>
            </p:nvSpPr>
            <p:spPr bwMode="auto">
              <a:xfrm>
                <a:off x="3376613" y="2741613"/>
                <a:ext cx="419100" cy="555625"/>
              </a:xfrm>
              <a:custGeom>
                <a:avLst/>
                <a:gdLst>
                  <a:gd name="T0" fmla="*/ 0 w 139"/>
                  <a:gd name="T1" fmla="*/ 184 h 184"/>
                  <a:gd name="T2" fmla="*/ 34 w 139"/>
                  <a:gd name="T3" fmla="*/ 116 h 184"/>
                  <a:gd name="T4" fmla="*/ 30 w 139"/>
                  <a:gd name="T5" fmla="*/ 90 h 184"/>
                  <a:gd name="T6" fmla="*/ 30 w 139"/>
                  <a:gd name="T7" fmla="*/ 58 h 184"/>
                  <a:gd name="T8" fmla="*/ 81 w 139"/>
                  <a:gd name="T9" fmla="*/ 0 h 184"/>
                  <a:gd name="T10" fmla="*/ 139 w 139"/>
                  <a:gd name="T11" fmla="*/ 58 h 184"/>
                  <a:gd name="T12" fmla="*/ 139 w 139"/>
                  <a:gd name="T13" fmla="*/ 90 h 184"/>
                  <a:gd name="T14" fmla="*/ 106 w 139"/>
                  <a:gd name="T15" fmla="*/ 142 h 184"/>
                  <a:gd name="T16" fmla="*/ 94 w 139"/>
                  <a:gd name="T17" fmla="*/ 184 h 184"/>
                  <a:gd name="T18" fmla="*/ 0 w 139"/>
                  <a:gd name="T19" fmla="*/ 184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184">
                    <a:moveTo>
                      <a:pt x="0" y="184"/>
                    </a:moveTo>
                    <a:cubicBezTo>
                      <a:pt x="34" y="116"/>
                      <a:pt x="34" y="116"/>
                      <a:pt x="34" y="116"/>
                    </a:cubicBezTo>
                    <a:cubicBezTo>
                      <a:pt x="31" y="108"/>
                      <a:pt x="30" y="99"/>
                      <a:pt x="30" y="90"/>
                    </a:cubicBezTo>
                    <a:cubicBezTo>
                      <a:pt x="30" y="58"/>
                      <a:pt x="30" y="58"/>
                      <a:pt x="30" y="58"/>
                    </a:cubicBezTo>
                    <a:cubicBezTo>
                      <a:pt x="30" y="26"/>
                      <a:pt x="48" y="0"/>
                      <a:pt x="81" y="0"/>
                    </a:cubicBezTo>
                    <a:cubicBezTo>
                      <a:pt x="113" y="0"/>
                      <a:pt x="139" y="26"/>
                      <a:pt x="139" y="58"/>
                    </a:cubicBezTo>
                    <a:cubicBezTo>
                      <a:pt x="139" y="90"/>
                      <a:pt x="139" y="90"/>
                      <a:pt x="139" y="90"/>
                    </a:cubicBezTo>
                    <a:cubicBezTo>
                      <a:pt x="139" y="113"/>
                      <a:pt x="126" y="133"/>
                      <a:pt x="106" y="142"/>
                    </a:cubicBezTo>
                    <a:cubicBezTo>
                      <a:pt x="94" y="184"/>
                      <a:pt x="94" y="184"/>
                      <a:pt x="94" y="184"/>
                    </a:cubicBezTo>
                    <a:lnTo>
                      <a:pt x="0" y="184"/>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25" name="Freeform 8"/>
              <p:cNvSpPr>
                <a:spLocks/>
              </p:cNvSpPr>
              <p:nvPr/>
            </p:nvSpPr>
            <p:spPr bwMode="auto">
              <a:xfrm>
                <a:off x="3533776" y="2282825"/>
                <a:ext cx="1238250" cy="773113"/>
              </a:xfrm>
              <a:custGeom>
                <a:avLst/>
                <a:gdLst>
                  <a:gd name="T0" fmla="*/ 411 w 411"/>
                  <a:gd name="T1" fmla="*/ 250 h 256"/>
                  <a:gd name="T2" fmla="*/ 406 w 411"/>
                  <a:gd name="T3" fmla="*/ 256 h 256"/>
                  <a:gd name="T4" fmla="*/ 6 w 411"/>
                  <a:gd name="T5" fmla="*/ 256 h 256"/>
                  <a:gd name="T6" fmla="*/ 0 w 411"/>
                  <a:gd name="T7" fmla="*/ 250 h 256"/>
                  <a:gd name="T8" fmla="*/ 0 w 411"/>
                  <a:gd name="T9" fmla="*/ 6 h 256"/>
                  <a:gd name="T10" fmla="*/ 6 w 411"/>
                  <a:gd name="T11" fmla="*/ 0 h 256"/>
                  <a:gd name="T12" fmla="*/ 406 w 411"/>
                  <a:gd name="T13" fmla="*/ 0 h 256"/>
                  <a:gd name="T14" fmla="*/ 411 w 411"/>
                  <a:gd name="T15" fmla="*/ 6 h 256"/>
                  <a:gd name="T16" fmla="*/ 411 w 411"/>
                  <a:gd name="T17" fmla="*/ 250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1" h="256">
                    <a:moveTo>
                      <a:pt x="411" y="250"/>
                    </a:moveTo>
                    <a:cubicBezTo>
                      <a:pt x="411" y="253"/>
                      <a:pt x="409" y="256"/>
                      <a:pt x="406" y="256"/>
                    </a:cubicBezTo>
                    <a:cubicBezTo>
                      <a:pt x="6" y="256"/>
                      <a:pt x="6" y="256"/>
                      <a:pt x="6" y="256"/>
                    </a:cubicBezTo>
                    <a:cubicBezTo>
                      <a:pt x="3" y="256"/>
                      <a:pt x="0" y="253"/>
                      <a:pt x="0" y="250"/>
                    </a:cubicBezTo>
                    <a:cubicBezTo>
                      <a:pt x="0" y="6"/>
                      <a:pt x="0" y="6"/>
                      <a:pt x="0" y="6"/>
                    </a:cubicBezTo>
                    <a:cubicBezTo>
                      <a:pt x="0" y="3"/>
                      <a:pt x="3" y="0"/>
                      <a:pt x="6" y="0"/>
                    </a:cubicBezTo>
                    <a:cubicBezTo>
                      <a:pt x="406" y="0"/>
                      <a:pt x="406" y="0"/>
                      <a:pt x="406" y="0"/>
                    </a:cubicBezTo>
                    <a:cubicBezTo>
                      <a:pt x="409" y="0"/>
                      <a:pt x="411" y="3"/>
                      <a:pt x="411" y="6"/>
                    </a:cubicBezTo>
                    <a:lnTo>
                      <a:pt x="411" y="25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26" name="Freeform 9"/>
              <p:cNvSpPr>
                <a:spLocks/>
              </p:cNvSpPr>
              <p:nvPr/>
            </p:nvSpPr>
            <p:spPr bwMode="auto">
              <a:xfrm>
                <a:off x="3630613" y="2376488"/>
                <a:ext cx="1047750" cy="579438"/>
              </a:xfrm>
              <a:custGeom>
                <a:avLst/>
                <a:gdLst>
                  <a:gd name="T0" fmla="*/ 348 w 348"/>
                  <a:gd name="T1" fmla="*/ 187 h 192"/>
                  <a:gd name="T2" fmla="*/ 343 w 348"/>
                  <a:gd name="T3" fmla="*/ 192 h 192"/>
                  <a:gd name="T4" fmla="*/ 5 w 348"/>
                  <a:gd name="T5" fmla="*/ 192 h 192"/>
                  <a:gd name="T6" fmla="*/ 0 w 348"/>
                  <a:gd name="T7" fmla="*/ 187 h 192"/>
                  <a:gd name="T8" fmla="*/ 0 w 348"/>
                  <a:gd name="T9" fmla="*/ 5 h 192"/>
                  <a:gd name="T10" fmla="*/ 5 w 348"/>
                  <a:gd name="T11" fmla="*/ 0 h 192"/>
                  <a:gd name="T12" fmla="*/ 343 w 348"/>
                  <a:gd name="T13" fmla="*/ 0 h 192"/>
                  <a:gd name="T14" fmla="*/ 348 w 348"/>
                  <a:gd name="T15" fmla="*/ 5 h 192"/>
                  <a:gd name="T16" fmla="*/ 348 w 348"/>
                  <a:gd name="T17" fmla="*/ 187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8" h="192">
                    <a:moveTo>
                      <a:pt x="348" y="187"/>
                    </a:moveTo>
                    <a:cubicBezTo>
                      <a:pt x="348" y="190"/>
                      <a:pt x="345" y="192"/>
                      <a:pt x="343" y="192"/>
                    </a:cubicBezTo>
                    <a:cubicBezTo>
                      <a:pt x="5" y="192"/>
                      <a:pt x="5" y="192"/>
                      <a:pt x="5" y="192"/>
                    </a:cubicBezTo>
                    <a:cubicBezTo>
                      <a:pt x="2" y="192"/>
                      <a:pt x="0" y="190"/>
                      <a:pt x="0" y="187"/>
                    </a:cubicBezTo>
                    <a:cubicBezTo>
                      <a:pt x="0" y="5"/>
                      <a:pt x="0" y="5"/>
                      <a:pt x="0" y="5"/>
                    </a:cubicBezTo>
                    <a:cubicBezTo>
                      <a:pt x="0" y="2"/>
                      <a:pt x="2" y="0"/>
                      <a:pt x="5" y="0"/>
                    </a:cubicBezTo>
                    <a:cubicBezTo>
                      <a:pt x="343" y="0"/>
                      <a:pt x="343" y="0"/>
                      <a:pt x="343" y="0"/>
                    </a:cubicBezTo>
                    <a:cubicBezTo>
                      <a:pt x="345" y="0"/>
                      <a:pt x="348" y="2"/>
                      <a:pt x="348" y="5"/>
                    </a:cubicBezTo>
                    <a:lnTo>
                      <a:pt x="348" y="187"/>
                    </a:lnTo>
                    <a:close/>
                  </a:path>
                </a:pathLst>
              </a:custGeom>
              <a:solidFill>
                <a:srgbClr val="BAD80A"/>
              </a:solidFill>
              <a:ln>
                <a:noFill/>
              </a:ln>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098" name="Freeform 161"/>
              <p:cNvSpPr>
                <a:spLocks/>
              </p:cNvSpPr>
              <p:nvPr/>
            </p:nvSpPr>
            <p:spPr bwMode="auto">
              <a:xfrm>
                <a:off x="3467101" y="2659063"/>
                <a:ext cx="144463" cy="157163"/>
              </a:xfrm>
              <a:custGeom>
                <a:avLst/>
                <a:gdLst>
                  <a:gd name="T0" fmla="*/ 43 w 48"/>
                  <a:gd name="T1" fmla="*/ 9 h 52"/>
                  <a:gd name="T2" fmla="*/ 43 w 48"/>
                  <a:gd name="T3" fmla="*/ 26 h 52"/>
                  <a:gd name="T4" fmla="*/ 22 w 48"/>
                  <a:gd name="T5" fmla="*/ 47 h 52"/>
                  <a:gd name="T6" fmla="*/ 5 w 48"/>
                  <a:gd name="T7" fmla="*/ 47 h 52"/>
                  <a:gd name="T8" fmla="*/ 5 w 48"/>
                  <a:gd name="T9" fmla="*/ 30 h 52"/>
                  <a:gd name="T10" fmla="*/ 35 w 48"/>
                  <a:gd name="T11" fmla="*/ 0 h 52"/>
                  <a:gd name="T12" fmla="*/ 43 w 48"/>
                  <a:gd name="T13" fmla="*/ 9 h 52"/>
                </a:gdLst>
                <a:ahLst/>
                <a:cxnLst>
                  <a:cxn ang="0">
                    <a:pos x="T0" y="T1"/>
                  </a:cxn>
                  <a:cxn ang="0">
                    <a:pos x="T2" y="T3"/>
                  </a:cxn>
                  <a:cxn ang="0">
                    <a:pos x="T4" y="T5"/>
                  </a:cxn>
                  <a:cxn ang="0">
                    <a:pos x="T6" y="T7"/>
                  </a:cxn>
                  <a:cxn ang="0">
                    <a:pos x="T8" y="T9"/>
                  </a:cxn>
                  <a:cxn ang="0">
                    <a:pos x="T10" y="T11"/>
                  </a:cxn>
                  <a:cxn ang="0">
                    <a:pos x="T12" y="T13"/>
                  </a:cxn>
                </a:cxnLst>
                <a:rect l="0" t="0" r="r" b="b"/>
                <a:pathLst>
                  <a:path w="48" h="52">
                    <a:moveTo>
                      <a:pt x="43" y="9"/>
                    </a:moveTo>
                    <a:cubicBezTo>
                      <a:pt x="48" y="14"/>
                      <a:pt x="48" y="21"/>
                      <a:pt x="43" y="26"/>
                    </a:cubicBezTo>
                    <a:cubicBezTo>
                      <a:pt x="22" y="47"/>
                      <a:pt x="22" y="47"/>
                      <a:pt x="22" y="47"/>
                    </a:cubicBezTo>
                    <a:cubicBezTo>
                      <a:pt x="17" y="52"/>
                      <a:pt x="9" y="52"/>
                      <a:pt x="5" y="47"/>
                    </a:cubicBezTo>
                    <a:cubicBezTo>
                      <a:pt x="0" y="43"/>
                      <a:pt x="0" y="35"/>
                      <a:pt x="5" y="30"/>
                    </a:cubicBezTo>
                    <a:cubicBezTo>
                      <a:pt x="35" y="0"/>
                      <a:pt x="35" y="0"/>
                      <a:pt x="35" y="0"/>
                    </a:cubicBezTo>
                    <a:lnTo>
                      <a:pt x="43" y="9"/>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099" name="Freeform 162"/>
              <p:cNvSpPr>
                <a:spLocks/>
              </p:cNvSpPr>
              <p:nvPr/>
            </p:nvSpPr>
            <p:spPr bwMode="auto">
              <a:xfrm>
                <a:off x="3467101" y="2732088"/>
                <a:ext cx="87313" cy="220663"/>
              </a:xfrm>
              <a:custGeom>
                <a:avLst/>
                <a:gdLst>
                  <a:gd name="T0" fmla="*/ 0 w 29"/>
                  <a:gd name="T1" fmla="*/ 55 h 73"/>
                  <a:gd name="T2" fmla="*/ 15 w 29"/>
                  <a:gd name="T3" fmla="*/ 70 h 73"/>
                  <a:gd name="T4" fmla="*/ 15 w 29"/>
                  <a:gd name="T5" fmla="*/ 70 h 73"/>
                  <a:gd name="T6" fmla="*/ 29 w 29"/>
                  <a:gd name="T7" fmla="*/ 65 h 73"/>
                  <a:gd name="T8" fmla="*/ 29 w 29"/>
                  <a:gd name="T9" fmla="*/ 8 h 73"/>
                  <a:gd name="T10" fmla="*/ 15 w 29"/>
                  <a:gd name="T11" fmla="*/ 3 h 73"/>
                  <a:gd name="T12" fmla="*/ 15 w 29"/>
                  <a:gd name="T13" fmla="*/ 3 h 73"/>
                  <a:gd name="T14" fmla="*/ 0 w 29"/>
                  <a:gd name="T15" fmla="*/ 18 h 73"/>
                  <a:gd name="T16" fmla="*/ 0 w 29"/>
                  <a:gd name="T17" fmla="*/ 5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73">
                    <a:moveTo>
                      <a:pt x="0" y="55"/>
                    </a:moveTo>
                    <a:cubicBezTo>
                      <a:pt x="0" y="63"/>
                      <a:pt x="6" y="70"/>
                      <a:pt x="15" y="70"/>
                    </a:cubicBezTo>
                    <a:cubicBezTo>
                      <a:pt x="15" y="70"/>
                      <a:pt x="15" y="70"/>
                      <a:pt x="15" y="70"/>
                    </a:cubicBezTo>
                    <a:cubicBezTo>
                      <a:pt x="23" y="70"/>
                      <a:pt x="29" y="73"/>
                      <a:pt x="29" y="65"/>
                    </a:cubicBezTo>
                    <a:cubicBezTo>
                      <a:pt x="29" y="8"/>
                      <a:pt x="29" y="8"/>
                      <a:pt x="29" y="8"/>
                    </a:cubicBezTo>
                    <a:cubicBezTo>
                      <a:pt x="29" y="0"/>
                      <a:pt x="23" y="3"/>
                      <a:pt x="15" y="3"/>
                    </a:cubicBezTo>
                    <a:cubicBezTo>
                      <a:pt x="15" y="3"/>
                      <a:pt x="15" y="3"/>
                      <a:pt x="15" y="3"/>
                    </a:cubicBezTo>
                    <a:cubicBezTo>
                      <a:pt x="6" y="3"/>
                      <a:pt x="0" y="9"/>
                      <a:pt x="0" y="18"/>
                    </a:cubicBezTo>
                    <a:lnTo>
                      <a:pt x="0" y="55"/>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0" name="Freeform 163"/>
              <p:cNvSpPr>
                <a:spLocks/>
              </p:cNvSpPr>
              <p:nvPr/>
            </p:nvSpPr>
            <p:spPr bwMode="auto">
              <a:xfrm>
                <a:off x="3540126" y="2659063"/>
                <a:ext cx="41275" cy="36513"/>
              </a:xfrm>
              <a:custGeom>
                <a:avLst/>
                <a:gdLst>
                  <a:gd name="T0" fmla="*/ 11 w 14"/>
                  <a:gd name="T1" fmla="*/ 0 h 12"/>
                  <a:gd name="T2" fmla="*/ 14 w 14"/>
                  <a:gd name="T3" fmla="*/ 3 h 12"/>
                  <a:gd name="T4" fmla="*/ 9 w 14"/>
                  <a:gd name="T5" fmla="*/ 8 h 12"/>
                  <a:gd name="T6" fmla="*/ 0 w 14"/>
                  <a:gd name="T7" fmla="*/ 11 h 12"/>
                  <a:gd name="T8" fmla="*/ 11 w 14"/>
                  <a:gd name="T9" fmla="*/ 0 h 12"/>
                </a:gdLst>
                <a:ahLst/>
                <a:cxnLst>
                  <a:cxn ang="0">
                    <a:pos x="T0" y="T1"/>
                  </a:cxn>
                  <a:cxn ang="0">
                    <a:pos x="T2" y="T3"/>
                  </a:cxn>
                  <a:cxn ang="0">
                    <a:pos x="T4" y="T5"/>
                  </a:cxn>
                  <a:cxn ang="0">
                    <a:pos x="T6" y="T7"/>
                  </a:cxn>
                  <a:cxn ang="0">
                    <a:pos x="T8" y="T9"/>
                  </a:cxn>
                </a:cxnLst>
                <a:rect l="0" t="0" r="r" b="b"/>
                <a:pathLst>
                  <a:path w="14" h="12">
                    <a:moveTo>
                      <a:pt x="11" y="0"/>
                    </a:moveTo>
                    <a:cubicBezTo>
                      <a:pt x="14" y="3"/>
                      <a:pt x="14" y="3"/>
                      <a:pt x="14" y="3"/>
                    </a:cubicBezTo>
                    <a:cubicBezTo>
                      <a:pt x="9" y="8"/>
                      <a:pt x="9" y="8"/>
                      <a:pt x="9" y="8"/>
                    </a:cubicBezTo>
                    <a:cubicBezTo>
                      <a:pt x="7" y="11"/>
                      <a:pt x="3" y="12"/>
                      <a:pt x="0" y="11"/>
                    </a:cubicBezTo>
                    <a:lnTo>
                      <a:pt x="11" y="0"/>
                    </a:lnTo>
                    <a:close/>
                  </a:path>
                </a:pathLst>
              </a:custGeom>
              <a:solidFill>
                <a:srgbClr val="EFD9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1" name="Freeform 164"/>
              <p:cNvSpPr>
                <a:spLocks/>
              </p:cNvSpPr>
              <p:nvPr/>
            </p:nvSpPr>
            <p:spPr bwMode="auto">
              <a:xfrm>
                <a:off x="3524251" y="2882900"/>
                <a:ext cx="144463" cy="381000"/>
              </a:xfrm>
              <a:custGeom>
                <a:avLst/>
                <a:gdLst>
                  <a:gd name="T0" fmla="*/ 0 w 48"/>
                  <a:gd name="T1" fmla="*/ 0 h 126"/>
                  <a:gd name="T2" fmla="*/ 48 w 48"/>
                  <a:gd name="T3" fmla="*/ 63 h 126"/>
                  <a:gd name="T4" fmla="*/ 0 w 48"/>
                  <a:gd name="T5" fmla="*/ 126 h 126"/>
                  <a:gd name="T6" fmla="*/ 0 w 48"/>
                  <a:gd name="T7" fmla="*/ 0 h 126"/>
                </a:gdLst>
                <a:ahLst/>
                <a:cxnLst>
                  <a:cxn ang="0">
                    <a:pos x="T0" y="T1"/>
                  </a:cxn>
                  <a:cxn ang="0">
                    <a:pos x="T2" y="T3"/>
                  </a:cxn>
                  <a:cxn ang="0">
                    <a:pos x="T4" y="T5"/>
                  </a:cxn>
                  <a:cxn ang="0">
                    <a:pos x="T6" y="T7"/>
                  </a:cxn>
                </a:cxnLst>
                <a:rect l="0" t="0" r="r" b="b"/>
                <a:pathLst>
                  <a:path w="48" h="126">
                    <a:moveTo>
                      <a:pt x="0" y="0"/>
                    </a:moveTo>
                    <a:cubicBezTo>
                      <a:pt x="28" y="8"/>
                      <a:pt x="48" y="33"/>
                      <a:pt x="48" y="63"/>
                    </a:cubicBezTo>
                    <a:cubicBezTo>
                      <a:pt x="48" y="93"/>
                      <a:pt x="28" y="119"/>
                      <a:pt x="0" y="126"/>
                    </a:cubicBezTo>
                    <a:lnTo>
                      <a:pt x="0" y="0"/>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2" name="Freeform 165"/>
              <p:cNvSpPr>
                <a:spLocks/>
              </p:cNvSpPr>
              <p:nvPr/>
            </p:nvSpPr>
            <p:spPr bwMode="auto">
              <a:xfrm>
                <a:off x="3668713" y="3055938"/>
                <a:ext cx="120650" cy="77788"/>
              </a:xfrm>
              <a:custGeom>
                <a:avLst/>
                <a:gdLst>
                  <a:gd name="T0" fmla="*/ 26 w 40"/>
                  <a:gd name="T1" fmla="*/ 26 h 26"/>
                  <a:gd name="T2" fmla="*/ 0 w 40"/>
                  <a:gd name="T3" fmla="*/ 0 h 26"/>
                  <a:gd name="T4" fmla="*/ 40 w 40"/>
                  <a:gd name="T5" fmla="*/ 0 h 26"/>
                  <a:gd name="T6" fmla="*/ 26 w 40"/>
                  <a:gd name="T7" fmla="*/ 26 h 26"/>
                </a:gdLst>
                <a:ahLst/>
                <a:cxnLst>
                  <a:cxn ang="0">
                    <a:pos x="T0" y="T1"/>
                  </a:cxn>
                  <a:cxn ang="0">
                    <a:pos x="T2" y="T3"/>
                  </a:cxn>
                  <a:cxn ang="0">
                    <a:pos x="T4" y="T5"/>
                  </a:cxn>
                  <a:cxn ang="0">
                    <a:pos x="T6" y="T7"/>
                  </a:cxn>
                </a:cxnLst>
                <a:rect l="0" t="0" r="r" b="b"/>
                <a:pathLst>
                  <a:path w="40" h="26">
                    <a:moveTo>
                      <a:pt x="26" y="26"/>
                    </a:moveTo>
                    <a:cubicBezTo>
                      <a:pt x="0" y="0"/>
                      <a:pt x="0" y="0"/>
                      <a:pt x="0" y="0"/>
                    </a:cubicBezTo>
                    <a:cubicBezTo>
                      <a:pt x="40" y="0"/>
                      <a:pt x="40" y="0"/>
                      <a:pt x="40" y="0"/>
                    </a:cubicBezTo>
                    <a:cubicBezTo>
                      <a:pt x="38" y="10"/>
                      <a:pt x="33" y="19"/>
                      <a:pt x="26" y="26"/>
                    </a:cubicBezTo>
                    <a:close/>
                  </a:path>
                </a:pathLst>
              </a:custGeom>
              <a:solidFill>
                <a:srgbClr val="CC8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26" name="TextBox 1125"/>
              <p:cNvSpPr txBox="1"/>
              <p:nvPr/>
            </p:nvSpPr>
            <p:spPr>
              <a:xfrm>
                <a:off x="3534023" y="2405361"/>
                <a:ext cx="1223320" cy="489365"/>
              </a:xfrm>
              <a:prstGeom prst="rect">
                <a:avLst/>
              </a:prstGeom>
              <a:noFill/>
            </p:spPr>
            <p:txBody>
              <a:bodyPr wrap="square" lIns="0" tIns="143391" rIns="0" bIns="143391" rtlCol="0" anchor="ctr" anchorCtr="0">
                <a:spAutoFit/>
              </a:bodyPr>
              <a:lstStyle/>
              <a:p>
                <a:pPr algn="ctr" defTabSz="914128">
                  <a:lnSpc>
                    <a:spcPct val="90000"/>
                  </a:lnSpc>
                  <a:spcAft>
                    <a:spcPts val="588"/>
                  </a:spcAft>
                </a:pPr>
                <a:r>
                  <a:rPr lang="en-US" sz="1372" dirty="0">
                    <a:gradFill>
                      <a:gsLst>
                        <a:gs pos="28319">
                          <a:srgbClr val="000000"/>
                        </a:gs>
                        <a:gs pos="52212">
                          <a:srgbClr val="000000"/>
                        </a:gs>
                      </a:gsLst>
                      <a:lin ang="5400000" scaled="0"/>
                    </a:gradFill>
                    <a:latin typeface="Segoe UI"/>
                  </a:rPr>
                  <a:t>1 YEAR FREE</a:t>
                </a:r>
              </a:p>
            </p:txBody>
          </p:sp>
          <p:cxnSp>
            <p:nvCxnSpPr>
              <p:cNvPr id="295" name="Straight Connector 294"/>
              <p:cNvCxnSpPr/>
              <p:nvPr/>
            </p:nvCxnSpPr>
            <p:spPr>
              <a:xfrm>
                <a:off x="3722415" y="2444926"/>
                <a:ext cx="846536" cy="0"/>
              </a:xfrm>
              <a:prstGeom prst="line">
                <a:avLst/>
              </a:prstGeom>
              <a:ln w="15875">
                <a:solidFill>
                  <a:srgbClr val="D6F42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6" name="Straight Connector 295"/>
              <p:cNvCxnSpPr/>
              <p:nvPr/>
            </p:nvCxnSpPr>
            <p:spPr>
              <a:xfrm>
                <a:off x="3660384" y="2786063"/>
                <a:ext cx="970598" cy="0"/>
              </a:xfrm>
              <a:prstGeom prst="line">
                <a:avLst/>
              </a:prstGeom>
              <a:ln w="15875">
                <a:solidFill>
                  <a:srgbClr val="D6F42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9" name="Straight Connector 298"/>
              <p:cNvCxnSpPr/>
              <p:nvPr/>
            </p:nvCxnSpPr>
            <p:spPr>
              <a:xfrm>
                <a:off x="3660384" y="2838450"/>
                <a:ext cx="970598" cy="0"/>
              </a:xfrm>
              <a:prstGeom prst="line">
                <a:avLst/>
              </a:prstGeom>
              <a:ln w="15875">
                <a:solidFill>
                  <a:srgbClr val="D6F42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0" name="Straight Connector 299"/>
              <p:cNvCxnSpPr/>
              <p:nvPr/>
            </p:nvCxnSpPr>
            <p:spPr>
              <a:xfrm>
                <a:off x="3660384" y="2890045"/>
                <a:ext cx="970598" cy="0"/>
              </a:xfrm>
              <a:prstGeom prst="line">
                <a:avLst/>
              </a:prstGeom>
              <a:ln w="15875">
                <a:solidFill>
                  <a:srgbClr val="D6F420"/>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129" name="Group 1128"/>
              <p:cNvGrpSpPr/>
              <p:nvPr/>
            </p:nvGrpSpPr>
            <p:grpSpPr>
              <a:xfrm>
                <a:off x="3987801" y="2778125"/>
                <a:ext cx="811213" cy="569913"/>
                <a:chOff x="3987801" y="2778125"/>
                <a:chExt cx="811213" cy="569913"/>
              </a:xfrm>
            </p:grpSpPr>
            <p:sp>
              <p:nvSpPr>
                <p:cNvPr id="1103" name="Freeform 166"/>
                <p:cNvSpPr>
                  <a:spLocks/>
                </p:cNvSpPr>
                <p:nvPr/>
              </p:nvSpPr>
              <p:spPr bwMode="auto">
                <a:xfrm>
                  <a:off x="3987801" y="2778125"/>
                  <a:ext cx="236538" cy="231775"/>
                </a:xfrm>
                <a:custGeom>
                  <a:avLst/>
                  <a:gdLst>
                    <a:gd name="T0" fmla="*/ 78 w 78"/>
                    <a:gd name="T1" fmla="*/ 60 h 77"/>
                    <a:gd name="T2" fmla="*/ 23 w 78"/>
                    <a:gd name="T3" fmla="*/ 5 h 77"/>
                    <a:gd name="T4" fmla="*/ 5 w 78"/>
                    <a:gd name="T5" fmla="*/ 5 h 77"/>
                    <a:gd name="T6" fmla="*/ 5 w 78"/>
                    <a:gd name="T7" fmla="*/ 22 h 77"/>
                    <a:gd name="T8" fmla="*/ 60 w 78"/>
                    <a:gd name="T9" fmla="*/ 77 h 77"/>
                    <a:gd name="T10" fmla="*/ 78 w 78"/>
                    <a:gd name="T11" fmla="*/ 60 h 77"/>
                  </a:gdLst>
                  <a:ahLst/>
                  <a:cxnLst>
                    <a:cxn ang="0">
                      <a:pos x="T0" y="T1"/>
                    </a:cxn>
                    <a:cxn ang="0">
                      <a:pos x="T2" y="T3"/>
                    </a:cxn>
                    <a:cxn ang="0">
                      <a:pos x="T4" y="T5"/>
                    </a:cxn>
                    <a:cxn ang="0">
                      <a:pos x="T6" y="T7"/>
                    </a:cxn>
                    <a:cxn ang="0">
                      <a:pos x="T8" y="T9"/>
                    </a:cxn>
                    <a:cxn ang="0">
                      <a:pos x="T10" y="T11"/>
                    </a:cxn>
                  </a:cxnLst>
                  <a:rect l="0" t="0" r="r" b="b"/>
                  <a:pathLst>
                    <a:path w="78" h="77">
                      <a:moveTo>
                        <a:pt x="78" y="60"/>
                      </a:moveTo>
                      <a:cubicBezTo>
                        <a:pt x="23" y="5"/>
                        <a:pt x="23" y="5"/>
                        <a:pt x="23" y="5"/>
                      </a:cubicBezTo>
                      <a:cubicBezTo>
                        <a:pt x="18" y="0"/>
                        <a:pt x="10" y="0"/>
                        <a:pt x="5" y="5"/>
                      </a:cubicBezTo>
                      <a:cubicBezTo>
                        <a:pt x="0" y="10"/>
                        <a:pt x="0" y="17"/>
                        <a:pt x="5" y="22"/>
                      </a:cubicBezTo>
                      <a:cubicBezTo>
                        <a:pt x="60" y="77"/>
                        <a:pt x="60" y="77"/>
                        <a:pt x="60" y="77"/>
                      </a:cubicBezTo>
                      <a:lnTo>
                        <a:pt x="78" y="60"/>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4" name="Freeform 167"/>
                <p:cNvSpPr>
                  <a:spLocks/>
                </p:cNvSpPr>
                <p:nvPr/>
              </p:nvSpPr>
              <p:spPr bwMode="auto">
                <a:xfrm>
                  <a:off x="4000501" y="2786063"/>
                  <a:ext cx="66675" cy="69850"/>
                </a:xfrm>
                <a:custGeom>
                  <a:avLst/>
                  <a:gdLst>
                    <a:gd name="T0" fmla="*/ 6 w 22"/>
                    <a:gd name="T1" fmla="*/ 6 h 23"/>
                    <a:gd name="T2" fmla="*/ 0 w 22"/>
                    <a:gd name="T3" fmla="*/ 13 h 23"/>
                    <a:gd name="T4" fmla="*/ 6 w 22"/>
                    <a:gd name="T5" fmla="*/ 19 h 23"/>
                    <a:gd name="T6" fmla="*/ 19 w 22"/>
                    <a:gd name="T7" fmla="*/ 19 h 23"/>
                    <a:gd name="T8" fmla="*/ 19 w 22"/>
                    <a:gd name="T9" fmla="*/ 7 h 23"/>
                    <a:gd name="T10" fmla="*/ 13 w 22"/>
                    <a:gd name="T11" fmla="*/ 0 h 23"/>
                    <a:gd name="T12" fmla="*/ 6 w 22"/>
                    <a:gd name="T13" fmla="*/ 6 h 23"/>
                  </a:gdLst>
                  <a:ahLst/>
                  <a:cxnLst>
                    <a:cxn ang="0">
                      <a:pos x="T0" y="T1"/>
                    </a:cxn>
                    <a:cxn ang="0">
                      <a:pos x="T2" y="T3"/>
                    </a:cxn>
                    <a:cxn ang="0">
                      <a:pos x="T4" y="T5"/>
                    </a:cxn>
                    <a:cxn ang="0">
                      <a:pos x="T6" y="T7"/>
                    </a:cxn>
                    <a:cxn ang="0">
                      <a:pos x="T8" y="T9"/>
                    </a:cxn>
                    <a:cxn ang="0">
                      <a:pos x="T10" y="T11"/>
                    </a:cxn>
                    <a:cxn ang="0">
                      <a:pos x="T12" y="T13"/>
                    </a:cxn>
                  </a:cxnLst>
                  <a:rect l="0" t="0" r="r" b="b"/>
                  <a:pathLst>
                    <a:path w="22" h="23">
                      <a:moveTo>
                        <a:pt x="6" y="6"/>
                      </a:moveTo>
                      <a:cubicBezTo>
                        <a:pt x="3" y="8"/>
                        <a:pt x="1" y="11"/>
                        <a:pt x="0" y="13"/>
                      </a:cubicBezTo>
                      <a:cubicBezTo>
                        <a:pt x="6" y="19"/>
                        <a:pt x="6" y="19"/>
                        <a:pt x="6" y="19"/>
                      </a:cubicBezTo>
                      <a:cubicBezTo>
                        <a:pt x="10" y="23"/>
                        <a:pt x="15" y="23"/>
                        <a:pt x="19" y="19"/>
                      </a:cubicBezTo>
                      <a:cubicBezTo>
                        <a:pt x="22" y="16"/>
                        <a:pt x="22" y="10"/>
                        <a:pt x="19" y="7"/>
                      </a:cubicBezTo>
                      <a:cubicBezTo>
                        <a:pt x="13" y="0"/>
                        <a:pt x="13" y="0"/>
                        <a:pt x="13" y="0"/>
                      </a:cubicBezTo>
                      <a:cubicBezTo>
                        <a:pt x="10" y="2"/>
                        <a:pt x="8" y="4"/>
                        <a:pt x="6" y="6"/>
                      </a:cubicBezTo>
                      <a:close/>
                    </a:path>
                  </a:pathLst>
                </a:custGeom>
                <a:solidFill>
                  <a:srgbClr val="F2D3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5" name="Freeform 168"/>
                <p:cNvSpPr>
                  <a:spLocks/>
                </p:cNvSpPr>
                <p:nvPr/>
              </p:nvSpPr>
              <p:spPr bwMode="auto">
                <a:xfrm>
                  <a:off x="4033838" y="2822575"/>
                  <a:ext cx="33338" cy="30163"/>
                </a:xfrm>
                <a:custGeom>
                  <a:avLst/>
                  <a:gdLst>
                    <a:gd name="T0" fmla="*/ 3 w 11"/>
                    <a:gd name="T1" fmla="*/ 3 h 10"/>
                    <a:gd name="T2" fmla="*/ 1 w 11"/>
                    <a:gd name="T3" fmla="*/ 10 h 10"/>
                    <a:gd name="T4" fmla="*/ 8 w 11"/>
                    <a:gd name="T5" fmla="*/ 7 h 10"/>
                    <a:gd name="T6" fmla="*/ 10 w 11"/>
                    <a:gd name="T7" fmla="*/ 0 h 10"/>
                    <a:gd name="T8" fmla="*/ 3 w 11"/>
                    <a:gd name="T9" fmla="*/ 3 h 10"/>
                  </a:gdLst>
                  <a:ahLst/>
                  <a:cxnLst>
                    <a:cxn ang="0">
                      <a:pos x="T0" y="T1"/>
                    </a:cxn>
                    <a:cxn ang="0">
                      <a:pos x="T2" y="T3"/>
                    </a:cxn>
                    <a:cxn ang="0">
                      <a:pos x="T4" y="T5"/>
                    </a:cxn>
                    <a:cxn ang="0">
                      <a:pos x="T6" y="T7"/>
                    </a:cxn>
                    <a:cxn ang="0">
                      <a:pos x="T8" y="T9"/>
                    </a:cxn>
                  </a:cxnLst>
                  <a:rect l="0" t="0" r="r" b="b"/>
                  <a:pathLst>
                    <a:path w="11" h="10">
                      <a:moveTo>
                        <a:pt x="3" y="3"/>
                      </a:moveTo>
                      <a:cubicBezTo>
                        <a:pt x="1" y="5"/>
                        <a:pt x="0" y="7"/>
                        <a:pt x="1" y="10"/>
                      </a:cubicBezTo>
                      <a:cubicBezTo>
                        <a:pt x="3" y="10"/>
                        <a:pt x="6" y="9"/>
                        <a:pt x="8" y="7"/>
                      </a:cubicBezTo>
                      <a:cubicBezTo>
                        <a:pt x="10" y="5"/>
                        <a:pt x="11" y="3"/>
                        <a:pt x="10" y="0"/>
                      </a:cubicBezTo>
                      <a:cubicBezTo>
                        <a:pt x="8" y="0"/>
                        <a:pt x="5" y="1"/>
                        <a:pt x="3" y="3"/>
                      </a:cubicBezTo>
                      <a:close/>
                    </a:path>
                  </a:pathLst>
                </a:custGeom>
                <a:solidFill>
                  <a:srgbClr val="E0A3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6" name="Freeform 169"/>
                <p:cNvSpPr>
                  <a:spLocks/>
                </p:cNvSpPr>
                <p:nvPr/>
              </p:nvSpPr>
              <p:spPr bwMode="auto">
                <a:xfrm>
                  <a:off x="4064001" y="2852738"/>
                  <a:ext cx="30163" cy="30163"/>
                </a:xfrm>
                <a:custGeom>
                  <a:avLst/>
                  <a:gdLst>
                    <a:gd name="T0" fmla="*/ 10 w 10"/>
                    <a:gd name="T1" fmla="*/ 0 h 10"/>
                    <a:gd name="T2" fmla="*/ 3 w 10"/>
                    <a:gd name="T3" fmla="*/ 3 h 10"/>
                    <a:gd name="T4" fmla="*/ 0 w 10"/>
                    <a:gd name="T5" fmla="*/ 10 h 10"/>
                  </a:gdLst>
                  <a:ahLst/>
                  <a:cxnLst>
                    <a:cxn ang="0">
                      <a:pos x="T0" y="T1"/>
                    </a:cxn>
                    <a:cxn ang="0">
                      <a:pos x="T2" y="T3"/>
                    </a:cxn>
                    <a:cxn ang="0">
                      <a:pos x="T4" y="T5"/>
                    </a:cxn>
                  </a:cxnLst>
                  <a:rect l="0" t="0" r="r" b="b"/>
                  <a:pathLst>
                    <a:path w="10" h="10">
                      <a:moveTo>
                        <a:pt x="10" y="0"/>
                      </a:moveTo>
                      <a:cubicBezTo>
                        <a:pt x="8" y="0"/>
                        <a:pt x="5" y="1"/>
                        <a:pt x="3" y="3"/>
                      </a:cubicBezTo>
                      <a:cubicBezTo>
                        <a:pt x="1" y="5"/>
                        <a:pt x="0" y="7"/>
                        <a:pt x="0" y="1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7" name="Freeform 170"/>
                <p:cNvSpPr>
                  <a:spLocks/>
                </p:cNvSpPr>
                <p:nvPr/>
              </p:nvSpPr>
              <p:spPr bwMode="auto">
                <a:xfrm>
                  <a:off x="4076701" y="2865438"/>
                  <a:ext cx="28575" cy="30163"/>
                </a:xfrm>
                <a:custGeom>
                  <a:avLst/>
                  <a:gdLst>
                    <a:gd name="T0" fmla="*/ 0 w 10"/>
                    <a:gd name="T1" fmla="*/ 10 h 10"/>
                    <a:gd name="T2" fmla="*/ 7 w 10"/>
                    <a:gd name="T3" fmla="*/ 7 h 10"/>
                    <a:gd name="T4" fmla="*/ 10 w 10"/>
                    <a:gd name="T5" fmla="*/ 0 h 10"/>
                  </a:gdLst>
                  <a:ahLst/>
                  <a:cxnLst>
                    <a:cxn ang="0">
                      <a:pos x="T0" y="T1"/>
                    </a:cxn>
                    <a:cxn ang="0">
                      <a:pos x="T2" y="T3"/>
                    </a:cxn>
                    <a:cxn ang="0">
                      <a:pos x="T4" y="T5"/>
                    </a:cxn>
                  </a:cxnLst>
                  <a:rect l="0" t="0" r="r" b="b"/>
                  <a:pathLst>
                    <a:path w="10" h="10">
                      <a:moveTo>
                        <a:pt x="0" y="10"/>
                      </a:moveTo>
                      <a:cubicBezTo>
                        <a:pt x="3" y="10"/>
                        <a:pt x="5" y="9"/>
                        <a:pt x="7" y="7"/>
                      </a:cubicBezTo>
                      <a:cubicBezTo>
                        <a:pt x="9" y="5"/>
                        <a:pt x="10" y="2"/>
                        <a:pt x="10" y="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8" name="Freeform 171"/>
                <p:cNvSpPr>
                  <a:spLocks/>
                </p:cNvSpPr>
                <p:nvPr/>
              </p:nvSpPr>
              <p:spPr bwMode="auto">
                <a:xfrm>
                  <a:off x="4076701" y="2862263"/>
                  <a:ext cx="14288" cy="14288"/>
                </a:xfrm>
                <a:custGeom>
                  <a:avLst/>
                  <a:gdLst>
                    <a:gd name="T0" fmla="*/ 5 w 5"/>
                    <a:gd name="T1" fmla="*/ 0 h 5"/>
                    <a:gd name="T2" fmla="*/ 1 w 5"/>
                    <a:gd name="T3" fmla="*/ 2 h 5"/>
                    <a:gd name="T4" fmla="*/ 0 w 5"/>
                    <a:gd name="T5" fmla="*/ 5 h 5"/>
                  </a:gdLst>
                  <a:ahLst/>
                  <a:cxnLst>
                    <a:cxn ang="0">
                      <a:pos x="T0" y="T1"/>
                    </a:cxn>
                    <a:cxn ang="0">
                      <a:pos x="T2" y="T3"/>
                    </a:cxn>
                    <a:cxn ang="0">
                      <a:pos x="T4" y="T5"/>
                    </a:cxn>
                  </a:cxnLst>
                  <a:rect l="0" t="0" r="r" b="b"/>
                  <a:pathLst>
                    <a:path w="5" h="5">
                      <a:moveTo>
                        <a:pt x="5" y="0"/>
                      </a:moveTo>
                      <a:cubicBezTo>
                        <a:pt x="3" y="0"/>
                        <a:pt x="2" y="1"/>
                        <a:pt x="1" y="2"/>
                      </a:cubicBezTo>
                      <a:cubicBezTo>
                        <a:pt x="0" y="3"/>
                        <a:pt x="0" y="4"/>
                        <a:pt x="0" y="5"/>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9" name="Freeform 172"/>
                <p:cNvSpPr>
                  <a:spLocks/>
                </p:cNvSpPr>
                <p:nvPr/>
              </p:nvSpPr>
              <p:spPr bwMode="auto">
                <a:xfrm>
                  <a:off x="4081463" y="2868613"/>
                  <a:ext cx="15875" cy="17463"/>
                </a:xfrm>
                <a:custGeom>
                  <a:avLst/>
                  <a:gdLst>
                    <a:gd name="T0" fmla="*/ 0 w 5"/>
                    <a:gd name="T1" fmla="*/ 6 h 6"/>
                    <a:gd name="T2" fmla="*/ 3 w 5"/>
                    <a:gd name="T3" fmla="*/ 4 h 6"/>
                    <a:gd name="T4" fmla="*/ 5 w 5"/>
                    <a:gd name="T5" fmla="*/ 0 h 6"/>
                  </a:gdLst>
                  <a:ahLst/>
                  <a:cxnLst>
                    <a:cxn ang="0">
                      <a:pos x="T0" y="T1"/>
                    </a:cxn>
                    <a:cxn ang="0">
                      <a:pos x="T2" y="T3"/>
                    </a:cxn>
                    <a:cxn ang="0">
                      <a:pos x="T4" y="T5"/>
                    </a:cxn>
                  </a:cxnLst>
                  <a:rect l="0" t="0" r="r" b="b"/>
                  <a:pathLst>
                    <a:path w="5" h="6">
                      <a:moveTo>
                        <a:pt x="0" y="6"/>
                      </a:moveTo>
                      <a:cubicBezTo>
                        <a:pt x="1" y="5"/>
                        <a:pt x="2" y="5"/>
                        <a:pt x="3" y="4"/>
                      </a:cubicBezTo>
                      <a:cubicBezTo>
                        <a:pt x="4" y="3"/>
                        <a:pt x="5" y="2"/>
                        <a:pt x="5" y="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0" name="Freeform 173"/>
                <p:cNvSpPr>
                  <a:spLocks/>
                </p:cNvSpPr>
                <p:nvPr/>
              </p:nvSpPr>
              <p:spPr bwMode="auto">
                <a:xfrm>
                  <a:off x="4130676" y="2916238"/>
                  <a:ext cx="30163" cy="30163"/>
                </a:xfrm>
                <a:custGeom>
                  <a:avLst/>
                  <a:gdLst>
                    <a:gd name="T0" fmla="*/ 10 w 10"/>
                    <a:gd name="T1" fmla="*/ 0 h 10"/>
                    <a:gd name="T2" fmla="*/ 3 w 10"/>
                    <a:gd name="T3" fmla="*/ 4 h 10"/>
                    <a:gd name="T4" fmla="*/ 0 w 10"/>
                    <a:gd name="T5" fmla="*/ 10 h 10"/>
                  </a:gdLst>
                  <a:ahLst/>
                  <a:cxnLst>
                    <a:cxn ang="0">
                      <a:pos x="T0" y="T1"/>
                    </a:cxn>
                    <a:cxn ang="0">
                      <a:pos x="T2" y="T3"/>
                    </a:cxn>
                    <a:cxn ang="0">
                      <a:pos x="T4" y="T5"/>
                    </a:cxn>
                  </a:cxnLst>
                  <a:rect l="0" t="0" r="r" b="b"/>
                  <a:pathLst>
                    <a:path w="10" h="10">
                      <a:moveTo>
                        <a:pt x="10" y="0"/>
                      </a:moveTo>
                      <a:cubicBezTo>
                        <a:pt x="7" y="1"/>
                        <a:pt x="5" y="2"/>
                        <a:pt x="3" y="4"/>
                      </a:cubicBezTo>
                      <a:cubicBezTo>
                        <a:pt x="1" y="6"/>
                        <a:pt x="0" y="8"/>
                        <a:pt x="0" y="1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1" name="Freeform 174"/>
                <p:cNvSpPr>
                  <a:spLocks/>
                </p:cNvSpPr>
                <p:nvPr/>
              </p:nvSpPr>
              <p:spPr bwMode="auto">
                <a:xfrm>
                  <a:off x="4141788" y="2932113"/>
                  <a:ext cx="30163" cy="30163"/>
                </a:xfrm>
                <a:custGeom>
                  <a:avLst/>
                  <a:gdLst>
                    <a:gd name="T0" fmla="*/ 0 w 10"/>
                    <a:gd name="T1" fmla="*/ 10 h 10"/>
                    <a:gd name="T2" fmla="*/ 7 w 10"/>
                    <a:gd name="T3" fmla="*/ 7 h 10"/>
                    <a:gd name="T4" fmla="*/ 10 w 10"/>
                    <a:gd name="T5" fmla="*/ 0 h 10"/>
                  </a:gdLst>
                  <a:ahLst/>
                  <a:cxnLst>
                    <a:cxn ang="0">
                      <a:pos x="T0" y="T1"/>
                    </a:cxn>
                    <a:cxn ang="0">
                      <a:pos x="T2" y="T3"/>
                    </a:cxn>
                    <a:cxn ang="0">
                      <a:pos x="T4" y="T5"/>
                    </a:cxn>
                  </a:cxnLst>
                  <a:rect l="0" t="0" r="r" b="b"/>
                  <a:pathLst>
                    <a:path w="10" h="10">
                      <a:moveTo>
                        <a:pt x="0" y="10"/>
                      </a:moveTo>
                      <a:cubicBezTo>
                        <a:pt x="3" y="10"/>
                        <a:pt x="5" y="9"/>
                        <a:pt x="7" y="7"/>
                      </a:cubicBezTo>
                      <a:cubicBezTo>
                        <a:pt x="9" y="5"/>
                        <a:pt x="10" y="2"/>
                        <a:pt x="10" y="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2" name="Freeform 175"/>
                <p:cNvSpPr>
                  <a:spLocks/>
                </p:cNvSpPr>
                <p:nvPr/>
              </p:nvSpPr>
              <p:spPr bwMode="auto">
                <a:xfrm>
                  <a:off x="4138613" y="2928938"/>
                  <a:ext cx="19050" cy="14288"/>
                </a:xfrm>
                <a:custGeom>
                  <a:avLst/>
                  <a:gdLst>
                    <a:gd name="T0" fmla="*/ 6 w 6"/>
                    <a:gd name="T1" fmla="*/ 0 h 5"/>
                    <a:gd name="T2" fmla="*/ 2 w 6"/>
                    <a:gd name="T3" fmla="*/ 2 h 5"/>
                    <a:gd name="T4" fmla="*/ 0 w 6"/>
                    <a:gd name="T5" fmla="*/ 5 h 5"/>
                  </a:gdLst>
                  <a:ahLst/>
                  <a:cxnLst>
                    <a:cxn ang="0">
                      <a:pos x="T0" y="T1"/>
                    </a:cxn>
                    <a:cxn ang="0">
                      <a:pos x="T2" y="T3"/>
                    </a:cxn>
                    <a:cxn ang="0">
                      <a:pos x="T4" y="T5"/>
                    </a:cxn>
                  </a:cxnLst>
                  <a:rect l="0" t="0" r="r" b="b"/>
                  <a:pathLst>
                    <a:path w="6" h="5">
                      <a:moveTo>
                        <a:pt x="6" y="0"/>
                      </a:moveTo>
                      <a:cubicBezTo>
                        <a:pt x="4" y="0"/>
                        <a:pt x="3" y="1"/>
                        <a:pt x="2" y="2"/>
                      </a:cubicBezTo>
                      <a:cubicBezTo>
                        <a:pt x="1" y="3"/>
                        <a:pt x="1" y="4"/>
                        <a:pt x="0" y="5"/>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3" name="Freeform 176"/>
                <p:cNvSpPr>
                  <a:spLocks/>
                </p:cNvSpPr>
                <p:nvPr/>
              </p:nvSpPr>
              <p:spPr bwMode="auto">
                <a:xfrm>
                  <a:off x="4148138" y="2933700"/>
                  <a:ext cx="15875" cy="15875"/>
                </a:xfrm>
                <a:custGeom>
                  <a:avLst/>
                  <a:gdLst>
                    <a:gd name="T0" fmla="*/ 0 w 5"/>
                    <a:gd name="T1" fmla="*/ 5 h 5"/>
                    <a:gd name="T2" fmla="*/ 3 w 5"/>
                    <a:gd name="T3" fmla="*/ 4 h 5"/>
                    <a:gd name="T4" fmla="*/ 5 w 5"/>
                    <a:gd name="T5" fmla="*/ 0 h 5"/>
                  </a:gdLst>
                  <a:ahLst/>
                  <a:cxnLst>
                    <a:cxn ang="0">
                      <a:pos x="T0" y="T1"/>
                    </a:cxn>
                    <a:cxn ang="0">
                      <a:pos x="T2" y="T3"/>
                    </a:cxn>
                    <a:cxn ang="0">
                      <a:pos x="T4" y="T5"/>
                    </a:cxn>
                  </a:cxnLst>
                  <a:rect l="0" t="0" r="r" b="b"/>
                  <a:pathLst>
                    <a:path w="5" h="5">
                      <a:moveTo>
                        <a:pt x="0" y="5"/>
                      </a:moveTo>
                      <a:cubicBezTo>
                        <a:pt x="1" y="5"/>
                        <a:pt x="2" y="5"/>
                        <a:pt x="3" y="4"/>
                      </a:cubicBezTo>
                      <a:cubicBezTo>
                        <a:pt x="4" y="3"/>
                        <a:pt x="5" y="2"/>
                        <a:pt x="5" y="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4" name="Freeform 177"/>
                <p:cNvSpPr>
                  <a:spLocks/>
                </p:cNvSpPr>
                <p:nvPr/>
              </p:nvSpPr>
              <p:spPr bwMode="auto">
                <a:xfrm>
                  <a:off x="4187826" y="2801938"/>
                  <a:ext cx="231775" cy="157163"/>
                </a:xfrm>
                <a:custGeom>
                  <a:avLst/>
                  <a:gdLst>
                    <a:gd name="T0" fmla="*/ 77 w 77"/>
                    <a:gd name="T1" fmla="*/ 12 h 52"/>
                    <a:gd name="T2" fmla="*/ 70 w 77"/>
                    <a:gd name="T3" fmla="*/ 5 h 52"/>
                    <a:gd name="T4" fmla="*/ 53 w 77"/>
                    <a:gd name="T5" fmla="*/ 5 h 52"/>
                    <a:gd name="T6" fmla="*/ 44 w 77"/>
                    <a:gd name="T7" fmla="*/ 14 h 52"/>
                    <a:gd name="T8" fmla="*/ 27 w 77"/>
                    <a:gd name="T9" fmla="*/ 15 h 52"/>
                    <a:gd name="T10" fmla="*/ 18 w 77"/>
                    <a:gd name="T11" fmla="*/ 25 h 52"/>
                    <a:gd name="T12" fmla="*/ 5 w 77"/>
                    <a:gd name="T13" fmla="*/ 28 h 52"/>
                    <a:gd name="T14" fmla="*/ 5 w 77"/>
                    <a:gd name="T15" fmla="*/ 45 h 52"/>
                    <a:gd name="T16" fmla="*/ 12 w 77"/>
                    <a:gd name="T17" fmla="*/ 52 h 52"/>
                    <a:gd name="T18" fmla="*/ 26 w 77"/>
                    <a:gd name="T19" fmla="*/ 38 h 52"/>
                    <a:gd name="T20" fmla="*/ 27 w 77"/>
                    <a:gd name="T21" fmla="*/ 39 h 52"/>
                    <a:gd name="T22" fmla="*/ 31 w 77"/>
                    <a:gd name="T23" fmla="*/ 36 h 52"/>
                    <a:gd name="T24" fmla="*/ 34 w 77"/>
                    <a:gd name="T25" fmla="*/ 39 h 52"/>
                    <a:gd name="T26" fmla="*/ 48 w 77"/>
                    <a:gd name="T27" fmla="*/ 25 h 52"/>
                    <a:gd name="T28" fmla="*/ 58 w 77"/>
                    <a:gd name="T29" fmla="*/ 35 h 52"/>
                    <a:gd name="T30" fmla="*/ 70 w 77"/>
                    <a:gd name="T31" fmla="*/ 22 h 52"/>
                    <a:gd name="T32" fmla="*/ 68 w 77"/>
                    <a:gd name="T33" fmla="*/ 21 h 52"/>
                    <a:gd name="T34" fmla="*/ 77 w 77"/>
                    <a:gd name="T35" fmla="*/ 1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7" h="52">
                      <a:moveTo>
                        <a:pt x="77" y="12"/>
                      </a:moveTo>
                      <a:cubicBezTo>
                        <a:pt x="70" y="5"/>
                        <a:pt x="70" y="5"/>
                        <a:pt x="70" y="5"/>
                      </a:cubicBezTo>
                      <a:cubicBezTo>
                        <a:pt x="65" y="0"/>
                        <a:pt x="57" y="0"/>
                        <a:pt x="53" y="5"/>
                      </a:cubicBezTo>
                      <a:cubicBezTo>
                        <a:pt x="44" y="14"/>
                        <a:pt x="44" y="14"/>
                        <a:pt x="44" y="14"/>
                      </a:cubicBezTo>
                      <a:cubicBezTo>
                        <a:pt x="39" y="10"/>
                        <a:pt x="32" y="10"/>
                        <a:pt x="27" y="15"/>
                      </a:cubicBezTo>
                      <a:cubicBezTo>
                        <a:pt x="18" y="25"/>
                        <a:pt x="18" y="25"/>
                        <a:pt x="18" y="25"/>
                      </a:cubicBezTo>
                      <a:cubicBezTo>
                        <a:pt x="13" y="23"/>
                        <a:pt x="8" y="24"/>
                        <a:pt x="5" y="28"/>
                      </a:cubicBezTo>
                      <a:cubicBezTo>
                        <a:pt x="0" y="32"/>
                        <a:pt x="0" y="40"/>
                        <a:pt x="5" y="45"/>
                      </a:cubicBezTo>
                      <a:cubicBezTo>
                        <a:pt x="12" y="52"/>
                        <a:pt x="12" y="52"/>
                        <a:pt x="12" y="52"/>
                      </a:cubicBezTo>
                      <a:cubicBezTo>
                        <a:pt x="26" y="38"/>
                        <a:pt x="26" y="38"/>
                        <a:pt x="26" y="38"/>
                      </a:cubicBezTo>
                      <a:cubicBezTo>
                        <a:pt x="27" y="39"/>
                        <a:pt x="27" y="39"/>
                        <a:pt x="27" y="39"/>
                      </a:cubicBezTo>
                      <a:cubicBezTo>
                        <a:pt x="31" y="36"/>
                        <a:pt x="31" y="36"/>
                        <a:pt x="31" y="36"/>
                      </a:cubicBezTo>
                      <a:cubicBezTo>
                        <a:pt x="34" y="39"/>
                        <a:pt x="34" y="39"/>
                        <a:pt x="34" y="39"/>
                      </a:cubicBezTo>
                      <a:cubicBezTo>
                        <a:pt x="48" y="25"/>
                        <a:pt x="48" y="25"/>
                        <a:pt x="48" y="25"/>
                      </a:cubicBezTo>
                      <a:cubicBezTo>
                        <a:pt x="58" y="35"/>
                        <a:pt x="58" y="35"/>
                        <a:pt x="58" y="35"/>
                      </a:cubicBezTo>
                      <a:cubicBezTo>
                        <a:pt x="70" y="22"/>
                        <a:pt x="70" y="22"/>
                        <a:pt x="70" y="22"/>
                      </a:cubicBezTo>
                      <a:cubicBezTo>
                        <a:pt x="68" y="21"/>
                        <a:pt x="68" y="21"/>
                        <a:pt x="68" y="21"/>
                      </a:cubicBezTo>
                      <a:lnTo>
                        <a:pt x="77" y="12"/>
                      </a:lnTo>
                      <a:close/>
                    </a:path>
                  </a:pathLst>
                </a:custGeom>
                <a:solidFill>
                  <a:srgbClr val="CC8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5" name="Freeform 178"/>
                <p:cNvSpPr>
                  <a:spLocks/>
                </p:cNvSpPr>
                <p:nvPr/>
              </p:nvSpPr>
              <p:spPr bwMode="auto">
                <a:xfrm>
                  <a:off x="4160838" y="2838450"/>
                  <a:ext cx="406400" cy="401638"/>
                </a:xfrm>
                <a:custGeom>
                  <a:avLst/>
                  <a:gdLst>
                    <a:gd name="T0" fmla="*/ 150 w 256"/>
                    <a:gd name="T1" fmla="*/ 253 h 253"/>
                    <a:gd name="T2" fmla="*/ 256 w 256"/>
                    <a:gd name="T3" fmla="*/ 184 h 253"/>
                    <a:gd name="T4" fmla="*/ 163 w 256"/>
                    <a:gd name="T5" fmla="*/ 0 h 253"/>
                    <a:gd name="T6" fmla="*/ 127 w 256"/>
                    <a:gd name="T7" fmla="*/ 30 h 253"/>
                    <a:gd name="T8" fmla="*/ 83 w 256"/>
                    <a:gd name="T9" fmla="*/ 53 h 253"/>
                    <a:gd name="T10" fmla="*/ 36 w 256"/>
                    <a:gd name="T11" fmla="*/ 72 h 253"/>
                    <a:gd name="T12" fmla="*/ 0 w 256"/>
                    <a:gd name="T13" fmla="*/ 102 h 253"/>
                    <a:gd name="T14" fmla="*/ 150 w 256"/>
                    <a:gd name="T15" fmla="*/ 253 h 2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 h="253">
                      <a:moveTo>
                        <a:pt x="150" y="253"/>
                      </a:moveTo>
                      <a:lnTo>
                        <a:pt x="256" y="184"/>
                      </a:lnTo>
                      <a:lnTo>
                        <a:pt x="163" y="0"/>
                      </a:lnTo>
                      <a:lnTo>
                        <a:pt x="127" y="30"/>
                      </a:lnTo>
                      <a:lnTo>
                        <a:pt x="83" y="53"/>
                      </a:lnTo>
                      <a:lnTo>
                        <a:pt x="36" y="72"/>
                      </a:lnTo>
                      <a:lnTo>
                        <a:pt x="0" y="102"/>
                      </a:lnTo>
                      <a:lnTo>
                        <a:pt x="150" y="253"/>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6" name="Freeform 179"/>
                <p:cNvSpPr>
                  <a:spLocks/>
                </p:cNvSpPr>
                <p:nvPr/>
              </p:nvSpPr>
              <p:spPr bwMode="auto">
                <a:xfrm>
                  <a:off x="4208463" y="2889250"/>
                  <a:ext cx="87313" cy="87313"/>
                </a:xfrm>
                <a:custGeom>
                  <a:avLst/>
                  <a:gdLst>
                    <a:gd name="T0" fmla="*/ 29 w 29"/>
                    <a:gd name="T1" fmla="*/ 12 h 29"/>
                    <a:gd name="T2" fmla="*/ 22 w 29"/>
                    <a:gd name="T3" fmla="*/ 5 h 29"/>
                    <a:gd name="T4" fmla="*/ 5 w 29"/>
                    <a:gd name="T5" fmla="*/ 5 h 29"/>
                    <a:gd name="T6" fmla="*/ 5 w 29"/>
                    <a:gd name="T7" fmla="*/ 23 h 29"/>
                    <a:gd name="T8" fmla="*/ 11 w 29"/>
                    <a:gd name="T9" fmla="*/ 29 h 29"/>
                    <a:gd name="T10" fmla="*/ 29 w 29"/>
                    <a:gd name="T11" fmla="*/ 12 h 29"/>
                  </a:gdLst>
                  <a:ahLst/>
                  <a:cxnLst>
                    <a:cxn ang="0">
                      <a:pos x="T0" y="T1"/>
                    </a:cxn>
                    <a:cxn ang="0">
                      <a:pos x="T2" y="T3"/>
                    </a:cxn>
                    <a:cxn ang="0">
                      <a:pos x="T4" y="T5"/>
                    </a:cxn>
                    <a:cxn ang="0">
                      <a:pos x="T6" y="T7"/>
                    </a:cxn>
                    <a:cxn ang="0">
                      <a:pos x="T8" y="T9"/>
                    </a:cxn>
                    <a:cxn ang="0">
                      <a:pos x="T10" y="T11"/>
                    </a:cxn>
                  </a:cxnLst>
                  <a:rect l="0" t="0" r="r" b="b"/>
                  <a:pathLst>
                    <a:path w="29" h="29">
                      <a:moveTo>
                        <a:pt x="29" y="12"/>
                      </a:moveTo>
                      <a:cubicBezTo>
                        <a:pt x="22" y="5"/>
                        <a:pt x="22" y="5"/>
                        <a:pt x="22" y="5"/>
                      </a:cubicBezTo>
                      <a:cubicBezTo>
                        <a:pt x="17" y="0"/>
                        <a:pt x="9" y="0"/>
                        <a:pt x="5" y="5"/>
                      </a:cubicBezTo>
                      <a:cubicBezTo>
                        <a:pt x="0" y="10"/>
                        <a:pt x="0" y="18"/>
                        <a:pt x="5" y="23"/>
                      </a:cubicBezTo>
                      <a:cubicBezTo>
                        <a:pt x="11" y="29"/>
                        <a:pt x="11" y="29"/>
                        <a:pt x="11" y="29"/>
                      </a:cubicBezTo>
                      <a:lnTo>
                        <a:pt x="29" y="12"/>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7" name="Freeform 180"/>
                <p:cNvSpPr>
                  <a:spLocks/>
                </p:cNvSpPr>
                <p:nvPr/>
              </p:nvSpPr>
              <p:spPr bwMode="auto">
                <a:xfrm>
                  <a:off x="4275138" y="2852738"/>
                  <a:ext cx="87313" cy="87313"/>
                </a:xfrm>
                <a:custGeom>
                  <a:avLst/>
                  <a:gdLst>
                    <a:gd name="T0" fmla="*/ 29 w 29"/>
                    <a:gd name="T1" fmla="*/ 11 h 29"/>
                    <a:gd name="T2" fmla="*/ 22 w 29"/>
                    <a:gd name="T3" fmla="*/ 4 h 29"/>
                    <a:gd name="T4" fmla="*/ 5 w 29"/>
                    <a:gd name="T5" fmla="*/ 4 h 29"/>
                    <a:gd name="T6" fmla="*/ 5 w 29"/>
                    <a:gd name="T7" fmla="*/ 22 h 29"/>
                    <a:gd name="T8" fmla="*/ 12 w 29"/>
                    <a:gd name="T9" fmla="*/ 29 h 29"/>
                    <a:gd name="T10" fmla="*/ 29 w 29"/>
                    <a:gd name="T11" fmla="*/ 11 h 29"/>
                  </a:gdLst>
                  <a:ahLst/>
                  <a:cxnLst>
                    <a:cxn ang="0">
                      <a:pos x="T0" y="T1"/>
                    </a:cxn>
                    <a:cxn ang="0">
                      <a:pos x="T2" y="T3"/>
                    </a:cxn>
                    <a:cxn ang="0">
                      <a:pos x="T4" y="T5"/>
                    </a:cxn>
                    <a:cxn ang="0">
                      <a:pos x="T6" y="T7"/>
                    </a:cxn>
                    <a:cxn ang="0">
                      <a:pos x="T8" y="T9"/>
                    </a:cxn>
                    <a:cxn ang="0">
                      <a:pos x="T10" y="T11"/>
                    </a:cxn>
                  </a:cxnLst>
                  <a:rect l="0" t="0" r="r" b="b"/>
                  <a:pathLst>
                    <a:path w="29" h="29">
                      <a:moveTo>
                        <a:pt x="29" y="11"/>
                      </a:moveTo>
                      <a:cubicBezTo>
                        <a:pt x="22" y="4"/>
                        <a:pt x="22" y="4"/>
                        <a:pt x="22" y="4"/>
                      </a:cubicBezTo>
                      <a:cubicBezTo>
                        <a:pt x="18" y="0"/>
                        <a:pt x="10" y="0"/>
                        <a:pt x="5" y="4"/>
                      </a:cubicBezTo>
                      <a:cubicBezTo>
                        <a:pt x="0" y="9"/>
                        <a:pt x="0" y="17"/>
                        <a:pt x="5" y="22"/>
                      </a:cubicBezTo>
                      <a:cubicBezTo>
                        <a:pt x="12" y="29"/>
                        <a:pt x="12" y="29"/>
                        <a:pt x="12" y="29"/>
                      </a:cubicBezTo>
                      <a:lnTo>
                        <a:pt x="29" y="11"/>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9" name="Freeform 182"/>
                <p:cNvSpPr>
                  <a:spLocks/>
                </p:cNvSpPr>
                <p:nvPr/>
              </p:nvSpPr>
              <p:spPr bwMode="auto">
                <a:xfrm>
                  <a:off x="4165601" y="3027363"/>
                  <a:ext cx="266700" cy="190500"/>
                </a:xfrm>
                <a:custGeom>
                  <a:avLst/>
                  <a:gdLst>
                    <a:gd name="T0" fmla="*/ 88 w 88"/>
                    <a:gd name="T1" fmla="*/ 63 h 63"/>
                    <a:gd name="T2" fmla="*/ 23 w 88"/>
                    <a:gd name="T3" fmla="*/ 40 h 63"/>
                    <a:gd name="T4" fmla="*/ 30 w 88"/>
                    <a:gd name="T5" fmla="*/ 0 h 63"/>
                    <a:gd name="T6" fmla="*/ 88 w 88"/>
                    <a:gd name="T7" fmla="*/ 63 h 63"/>
                  </a:gdLst>
                  <a:ahLst/>
                  <a:cxnLst>
                    <a:cxn ang="0">
                      <a:pos x="T0" y="T1"/>
                    </a:cxn>
                    <a:cxn ang="0">
                      <a:pos x="T2" y="T3"/>
                    </a:cxn>
                    <a:cxn ang="0">
                      <a:pos x="T4" y="T5"/>
                    </a:cxn>
                    <a:cxn ang="0">
                      <a:pos x="T6" y="T7"/>
                    </a:cxn>
                  </a:cxnLst>
                  <a:rect l="0" t="0" r="r" b="b"/>
                  <a:pathLst>
                    <a:path w="88" h="63">
                      <a:moveTo>
                        <a:pt x="88" y="63"/>
                      </a:moveTo>
                      <a:cubicBezTo>
                        <a:pt x="88" y="63"/>
                        <a:pt x="42" y="60"/>
                        <a:pt x="23" y="40"/>
                      </a:cubicBezTo>
                      <a:cubicBezTo>
                        <a:pt x="0" y="15"/>
                        <a:pt x="30" y="0"/>
                        <a:pt x="30" y="0"/>
                      </a:cubicBezTo>
                      <a:lnTo>
                        <a:pt x="88" y="63"/>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20" name="Freeform 183"/>
                <p:cNvSpPr>
                  <a:spLocks/>
                </p:cNvSpPr>
                <p:nvPr/>
              </p:nvSpPr>
              <p:spPr bwMode="auto">
                <a:xfrm>
                  <a:off x="4148138" y="3009900"/>
                  <a:ext cx="147638" cy="153988"/>
                </a:xfrm>
                <a:custGeom>
                  <a:avLst/>
                  <a:gdLst>
                    <a:gd name="T0" fmla="*/ 45 w 49"/>
                    <a:gd name="T1" fmla="*/ 32 h 51"/>
                    <a:gd name="T2" fmla="*/ 44 w 49"/>
                    <a:gd name="T3" fmla="*/ 47 h 51"/>
                    <a:gd name="T4" fmla="*/ 44 w 49"/>
                    <a:gd name="T5" fmla="*/ 47 h 51"/>
                    <a:gd name="T6" fmla="*/ 29 w 49"/>
                    <a:gd name="T7" fmla="*/ 46 h 51"/>
                    <a:gd name="T8" fmla="*/ 4 w 49"/>
                    <a:gd name="T9" fmla="*/ 19 h 51"/>
                    <a:gd name="T10" fmla="*/ 5 w 49"/>
                    <a:gd name="T11" fmla="*/ 4 h 51"/>
                    <a:gd name="T12" fmla="*/ 5 w 49"/>
                    <a:gd name="T13" fmla="*/ 4 h 51"/>
                    <a:gd name="T14" fmla="*/ 20 w 49"/>
                    <a:gd name="T15" fmla="*/ 5 h 51"/>
                    <a:gd name="T16" fmla="*/ 45 w 49"/>
                    <a:gd name="T17" fmla="*/ 3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51">
                      <a:moveTo>
                        <a:pt x="45" y="32"/>
                      </a:moveTo>
                      <a:cubicBezTo>
                        <a:pt x="49" y="36"/>
                        <a:pt x="49" y="43"/>
                        <a:pt x="44" y="47"/>
                      </a:cubicBezTo>
                      <a:cubicBezTo>
                        <a:pt x="44" y="47"/>
                        <a:pt x="44" y="47"/>
                        <a:pt x="44" y="47"/>
                      </a:cubicBezTo>
                      <a:cubicBezTo>
                        <a:pt x="40" y="51"/>
                        <a:pt x="33" y="50"/>
                        <a:pt x="29" y="46"/>
                      </a:cubicBezTo>
                      <a:cubicBezTo>
                        <a:pt x="4" y="19"/>
                        <a:pt x="4" y="19"/>
                        <a:pt x="4" y="19"/>
                      </a:cubicBezTo>
                      <a:cubicBezTo>
                        <a:pt x="0" y="15"/>
                        <a:pt x="1" y="8"/>
                        <a:pt x="5" y="4"/>
                      </a:cubicBezTo>
                      <a:cubicBezTo>
                        <a:pt x="5" y="4"/>
                        <a:pt x="5" y="4"/>
                        <a:pt x="5" y="4"/>
                      </a:cubicBezTo>
                      <a:cubicBezTo>
                        <a:pt x="9" y="0"/>
                        <a:pt x="16" y="1"/>
                        <a:pt x="20" y="5"/>
                      </a:cubicBezTo>
                      <a:lnTo>
                        <a:pt x="45" y="32"/>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21" name="Freeform 184"/>
                <p:cNvSpPr>
                  <a:spLocks/>
                </p:cNvSpPr>
                <p:nvPr/>
              </p:nvSpPr>
              <p:spPr bwMode="auto">
                <a:xfrm>
                  <a:off x="4160838" y="3000375"/>
                  <a:ext cx="84138" cy="96838"/>
                </a:xfrm>
                <a:custGeom>
                  <a:avLst/>
                  <a:gdLst>
                    <a:gd name="T0" fmla="*/ 10 w 28"/>
                    <a:gd name="T1" fmla="*/ 27 h 32"/>
                    <a:gd name="T2" fmla="*/ 9 w 28"/>
                    <a:gd name="T3" fmla="*/ 9 h 32"/>
                    <a:gd name="T4" fmla="*/ 28 w 28"/>
                    <a:gd name="T5" fmla="*/ 18 h 32"/>
                    <a:gd name="T6" fmla="*/ 21 w 28"/>
                    <a:gd name="T7" fmla="*/ 32 h 32"/>
                    <a:gd name="T8" fmla="*/ 10 w 28"/>
                    <a:gd name="T9" fmla="*/ 27 h 32"/>
                  </a:gdLst>
                  <a:ahLst/>
                  <a:cxnLst>
                    <a:cxn ang="0">
                      <a:pos x="T0" y="T1"/>
                    </a:cxn>
                    <a:cxn ang="0">
                      <a:pos x="T2" y="T3"/>
                    </a:cxn>
                    <a:cxn ang="0">
                      <a:pos x="T4" y="T5"/>
                    </a:cxn>
                    <a:cxn ang="0">
                      <a:pos x="T6" y="T7"/>
                    </a:cxn>
                    <a:cxn ang="0">
                      <a:pos x="T8" y="T9"/>
                    </a:cxn>
                  </a:cxnLst>
                  <a:rect l="0" t="0" r="r" b="b"/>
                  <a:pathLst>
                    <a:path w="28" h="32">
                      <a:moveTo>
                        <a:pt x="10" y="27"/>
                      </a:moveTo>
                      <a:cubicBezTo>
                        <a:pt x="10" y="27"/>
                        <a:pt x="18" y="18"/>
                        <a:pt x="9" y="9"/>
                      </a:cubicBezTo>
                      <a:cubicBezTo>
                        <a:pt x="0" y="0"/>
                        <a:pt x="28" y="18"/>
                        <a:pt x="28" y="18"/>
                      </a:cubicBezTo>
                      <a:cubicBezTo>
                        <a:pt x="21" y="32"/>
                        <a:pt x="21" y="32"/>
                        <a:pt x="21" y="32"/>
                      </a:cubicBezTo>
                      <a:lnTo>
                        <a:pt x="10" y="27"/>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22" name="Freeform 185"/>
                <p:cNvSpPr>
                  <a:spLocks/>
                </p:cNvSpPr>
                <p:nvPr/>
              </p:nvSpPr>
              <p:spPr bwMode="auto">
                <a:xfrm>
                  <a:off x="4067176" y="2973388"/>
                  <a:ext cx="157163" cy="109538"/>
                </a:xfrm>
                <a:custGeom>
                  <a:avLst/>
                  <a:gdLst>
                    <a:gd name="T0" fmla="*/ 5 w 52"/>
                    <a:gd name="T1" fmla="*/ 7 h 36"/>
                    <a:gd name="T2" fmla="*/ 0 w 52"/>
                    <a:gd name="T3" fmla="*/ 16 h 36"/>
                    <a:gd name="T4" fmla="*/ 9 w 52"/>
                    <a:gd name="T5" fmla="*/ 21 h 36"/>
                    <a:gd name="T6" fmla="*/ 36 w 52"/>
                    <a:gd name="T7" fmla="*/ 34 h 36"/>
                    <a:gd name="T8" fmla="*/ 50 w 52"/>
                    <a:gd name="T9" fmla="*/ 29 h 36"/>
                    <a:gd name="T10" fmla="*/ 45 w 52"/>
                    <a:gd name="T11" fmla="*/ 16 h 36"/>
                    <a:gd name="T12" fmla="*/ 18 w 52"/>
                    <a:gd name="T13" fmla="*/ 3 h 36"/>
                    <a:gd name="T14" fmla="*/ 5 w 52"/>
                    <a:gd name="T15" fmla="*/ 7 h 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36">
                      <a:moveTo>
                        <a:pt x="5" y="7"/>
                      </a:moveTo>
                      <a:cubicBezTo>
                        <a:pt x="0" y="16"/>
                        <a:pt x="0" y="16"/>
                        <a:pt x="0" y="16"/>
                      </a:cubicBezTo>
                      <a:cubicBezTo>
                        <a:pt x="9" y="21"/>
                        <a:pt x="9" y="21"/>
                        <a:pt x="9" y="21"/>
                      </a:cubicBezTo>
                      <a:cubicBezTo>
                        <a:pt x="36" y="34"/>
                        <a:pt x="36" y="34"/>
                        <a:pt x="36" y="34"/>
                      </a:cubicBezTo>
                      <a:cubicBezTo>
                        <a:pt x="41" y="36"/>
                        <a:pt x="47" y="34"/>
                        <a:pt x="50" y="29"/>
                      </a:cubicBezTo>
                      <a:cubicBezTo>
                        <a:pt x="52" y="25"/>
                        <a:pt x="50" y="19"/>
                        <a:pt x="45" y="16"/>
                      </a:cubicBezTo>
                      <a:cubicBezTo>
                        <a:pt x="18" y="3"/>
                        <a:pt x="18" y="3"/>
                        <a:pt x="18" y="3"/>
                      </a:cubicBezTo>
                      <a:cubicBezTo>
                        <a:pt x="13" y="0"/>
                        <a:pt x="7" y="2"/>
                        <a:pt x="5" y="7"/>
                      </a:cubicBez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23" name="Freeform 186"/>
                <p:cNvSpPr>
                  <a:spLocks/>
                </p:cNvSpPr>
                <p:nvPr/>
              </p:nvSpPr>
              <p:spPr bwMode="auto">
                <a:xfrm>
                  <a:off x="4067176" y="3006725"/>
                  <a:ext cx="57150" cy="42863"/>
                </a:xfrm>
                <a:custGeom>
                  <a:avLst/>
                  <a:gdLst>
                    <a:gd name="T0" fmla="*/ 12 w 19"/>
                    <a:gd name="T1" fmla="*/ 5 h 14"/>
                    <a:gd name="T2" fmla="*/ 3 w 19"/>
                    <a:gd name="T3" fmla="*/ 0 h 14"/>
                    <a:gd name="T4" fmla="*/ 0 w 19"/>
                    <a:gd name="T5" fmla="*/ 5 h 14"/>
                    <a:gd name="T6" fmla="*/ 9 w 19"/>
                    <a:gd name="T7" fmla="*/ 10 h 14"/>
                    <a:gd name="T8" fmla="*/ 19 w 19"/>
                    <a:gd name="T9" fmla="*/ 14 h 14"/>
                    <a:gd name="T10" fmla="*/ 12 w 19"/>
                    <a:gd name="T11" fmla="*/ 5 h 14"/>
                  </a:gdLst>
                  <a:ahLst/>
                  <a:cxnLst>
                    <a:cxn ang="0">
                      <a:pos x="T0" y="T1"/>
                    </a:cxn>
                    <a:cxn ang="0">
                      <a:pos x="T2" y="T3"/>
                    </a:cxn>
                    <a:cxn ang="0">
                      <a:pos x="T4" y="T5"/>
                    </a:cxn>
                    <a:cxn ang="0">
                      <a:pos x="T6" y="T7"/>
                    </a:cxn>
                    <a:cxn ang="0">
                      <a:pos x="T8" y="T9"/>
                    </a:cxn>
                    <a:cxn ang="0">
                      <a:pos x="T10" y="T11"/>
                    </a:cxn>
                  </a:cxnLst>
                  <a:rect l="0" t="0" r="r" b="b"/>
                  <a:pathLst>
                    <a:path w="19" h="14">
                      <a:moveTo>
                        <a:pt x="12" y="5"/>
                      </a:moveTo>
                      <a:cubicBezTo>
                        <a:pt x="3" y="0"/>
                        <a:pt x="3" y="0"/>
                        <a:pt x="3" y="0"/>
                      </a:cubicBezTo>
                      <a:cubicBezTo>
                        <a:pt x="0" y="5"/>
                        <a:pt x="0" y="5"/>
                        <a:pt x="0" y="5"/>
                      </a:cubicBezTo>
                      <a:cubicBezTo>
                        <a:pt x="9" y="10"/>
                        <a:pt x="9" y="10"/>
                        <a:pt x="9" y="10"/>
                      </a:cubicBezTo>
                      <a:cubicBezTo>
                        <a:pt x="19" y="14"/>
                        <a:pt x="19" y="14"/>
                        <a:pt x="19" y="14"/>
                      </a:cubicBezTo>
                      <a:cubicBezTo>
                        <a:pt x="18" y="10"/>
                        <a:pt x="16" y="7"/>
                        <a:pt x="12" y="5"/>
                      </a:cubicBezTo>
                      <a:close/>
                    </a:path>
                  </a:pathLst>
                </a:custGeom>
                <a:solidFill>
                  <a:srgbClr val="F2D3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24" name="Freeform 187"/>
                <p:cNvSpPr>
                  <a:spLocks/>
                </p:cNvSpPr>
                <p:nvPr/>
              </p:nvSpPr>
              <p:spPr bwMode="auto">
                <a:xfrm>
                  <a:off x="4121151" y="2982913"/>
                  <a:ext cx="84138" cy="66675"/>
                </a:xfrm>
                <a:custGeom>
                  <a:avLst/>
                  <a:gdLst>
                    <a:gd name="T0" fmla="*/ 13 w 28"/>
                    <a:gd name="T1" fmla="*/ 6 h 22"/>
                    <a:gd name="T2" fmla="*/ 28 w 28"/>
                    <a:gd name="T3" fmla="*/ 22 h 22"/>
                    <a:gd name="T4" fmla="*/ 0 w 28"/>
                    <a:gd name="T5" fmla="*/ 0 h 22"/>
                    <a:gd name="T6" fmla="*/ 13 w 28"/>
                    <a:gd name="T7" fmla="*/ 6 h 22"/>
                  </a:gdLst>
                  <a:ahLst/>
                  <a:cxnLst>
                    <a:cxn ang="0">
                      <a:pos x="T0" y="T1"/>
                    </a:cxn>
                    <a:cxn ang="0">
                      <a:pos x="T2" y="T3"/>
                    </a:cxn>
                    <a:cxn ang="0">
                      <a:pos x="T4" y="T5"/>
                    </a:cxn>
                    <a:cxn ang="0">
                      <a:pos x="T6" y="T7"/>
                    </a:cxn>
                  </a:cxnLst>
                  <a:rect l="0" t="0" r="r" b="b"/>
                  <a:pathLst>
                    <a:path w="28" h="22">
                      <a:moveTo>
                        <a:pt x="13" y="6"/>
                      </a:moveTo>
                      <a:cubicBezTo>
                        <a:pt x="28" y="22"/>
                        <a:pt x="28" y="22"/>
                        <a:pt x="28" y="22"/>
                      </a:cubicBezTo>
                      <a:cubicBezTo>
                        <a:pt x="28" y="22"/>
                        <a:pt x="3" y="22"/>
                        <a:pt x="0" y="0"/>
                      </a:cubicBezTo>
                      <a:cubicBezTo>
                        <a:pt x="8" y="4"/>
                        <a:pt x="13" y="6"/>
                        <a:pt x="13" y="6"/>
                      </a:cubicBezTo>
                      <a:close/>
                    </a:path>
                  </a:pathLst>
                </a:custGeom>
                <a:solidFill>
                  <a:srgbClr val="CC8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25" name="Freeform 188"/>
                <p:cNvSpPr>
                  <a:spLocks/>
                </p:cNvSpPr>
                <p:nvPr/>
              </p:nvSpPr>
              <p:spPr bwMode="auto">
                <a:xfrm>
                  <a:off x="4343401" y="3043238"/>
                  <a:ext cx="455613" cy="304800"/>
                </a:xfrm>
                <a:custGeom>
                  <a:avLst/>
                  <a:gdLst>
                    <a:gd name="T0" fmla="*/ 109 w 287"/>
                    <a:gd name="T1" fmla="*/ 0 h 192"/>
                    <a:gd name="T2" fmla="*/ 287 w 287"/>
                    <a:gd name="T3" fmla="*/ 139 h 192"/>
                    <a:gd name="T4" fmla="*/ 95 w 287"/>
                    <a:gd name="T5" fmla="*/ 192 h 192"/>
                    <a:gd name="T6" fmla="*/ 0 w 287"/>
                    <a:gd name="T7" fmla="*/ 89 h 192"/>
                    <a:gd name="T8" fmla="*/ 109 w 287"/>
                    <a:gd name="T9" fmla="*/ 0 h 192"/>
                  </a:gdLst>
                  <a:ahLst/>
                  <a:cxnLst>
                    <a:cxn ang="0">
                      <a:pos x="T0" y="T1"/>
                    </a:cxn>
                    <a:cxn ang="0">
                      <a:pos x="T2" y="T3"/>
                    </a:cxn>
                    <a:cxn ang="0">
                      <a:pos x="T4" y="T5"/>
                    </a:cxn>
                    <a:cxn ang="0">
                      <a:pos x="T6" y="T7"/>
                    </a:cxn>
                    <a:cxn ang="0">
                      <a:pos x="T8" y="T9"/>
                    </a:cxn>
                  </a:cxnLst>
                  <a:rect l="0" t="0" r="r" b="b"/>
                  <a:pathLst>
                    <a:path w="287" h="192">
                      <a:moveTo>
                        <a:pt x="109" y="0"/>
                      </a:moveTo>
                      <a:lnTo>
                        <a:pt x="287" y="139"/>
                      </a:lnTo>
                      <a:lnTo>
                        <a:pt x="95" y="192"/>
                      </a:lnTo>
                      <a:lnTo>
                        <a:pt x="0" y="89"/>
                      </a:lnTo>
                      <a:lnTo>
                        <a:pt x="109" y="0"/>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grpSp>
        </p:grpSp>
      </p:grpSp>
      <p:grpSp>
        <p:nvGrpSpPr>
          <p:cNvPr id="302" name="Group 301"/>
          <p:cNvGrpSpPr/>
          <p:nvPr/>
        </p:nvGrpSpPr>
        <p:grpSpPr>
          <a:xfrm>
            <a:off x="5438681" y="2237731"/>
            <a:ext cx="1578419" cy="1908068"/>
            <a:chOff x="5503728" y="2213527"/>
            <a:chExt cx="1610489" cy="1946836"/>
          </a:xfrm>
        </p:grpSpPr>
        <p:sp>
          <p:nvSpPr>
            <p:cNvPr id="134" name="Rectangle 133"/>
            <p:cNvSpPr/>
            <p:nvPr/>
          </p:nvSpPr>
          <p:spPr>
            <a:xfrm>
              <a:off x="5503728" y="3466393"/>
              <a:ext cx="1610489" cy="693970"/>
            </a:xfrm>
            <a:prstGeom prst="rect">
              <a:avLst/>
            </a:prstGeom>
          </p:spPr>
          <p:txBody>
            <a:bodyPr wrap="square">
              <a:spAutoFit/>
            </a:bodyPr>
            <a:lstStyle/>
            <a:p>
              <a:pPr algn="ctr" defTabSz="896171"/>
              <a:r>
                <a:rPr lang="en-US" sz="1922" dirty="0">
                  <a:gradFill>
                    <a:gsLst>
                      <a:gs pos="28319">
                        <a:srgbClr val="000000"/>
                      </a:gs>
                      <a:gs pos="52212">
                        <a:srgbClr val="000000"/>
                      </a:gs>
                    </a:gsLst>
                    <a:lin ang="5400000" scaled="0"/>
                  </a:gradFill>
                  <a:latin typeface="Segoe UI"/>
                </a:rPr>
                <a:t>Free </a:t>
              </a:r>
              <a:br>
                <a:rPr lang="en-US" sz="1922" dirty="0">
                  <a:gradFill>
                    <a:gsLst>
                      <a:gs pos="28319">
                        <a:srgbClr val="000000"/>
                      </a:gs>
                      <a:gs pos="52212">
                        <a:srgbClr val="000000"/>
                      </a:gs>
                    </a:gsLst>
                    <a:lin ang="5400000" scaled="0"/>
                  </a:gradFill>
                  <a:latin typeface="Segoe UI"/>
                </a:rPr>
              </a:br>
              <a:r>
                <a:rPr lang="en-US" sz="1922" dirty="0">
                  <a:gradFill>
                    <a:gsLst>
                      <a:gs pos="28319">
                        <a:srgbClr val="000000"/>
                      </a:gs>
                      <a:gs pos="52212">
                        <a:srgbClr val="000000"/>
                      </a:gs>
                    </a:gsLst>
                    <a:lin ang="5400000" scaled="0"/>
                  </a:gradFill>
                  <a:latin typeface="Segoe UI"/>
                </a:rPr>
                <a:t>Training</a:t>
              </a:r>
            </a:p>
          </p:txBody>
        </p:sp>
        <p:pic>
          <p:nvPicPr>
            <p:cNvPr id="303" name="Picture 302"/>
            <p:cNvPicPr>
              <a:picLocks noChangeAspect="1"/>
            </p:cNvPicPr>
            <p:nvPr/>
          </p:nvPicPr>
          <p:blipFill>
            <a:blip r:embed="rId4"/>
            <a:stretch>
              <a:fillRect/>
            </a:stretch>
          </p:blipFill>
          <p:spPr>
            <a:xfrm flipH="1">
              <a:off x="5899272" y="2213527"/>
              <a:ext cx="819400" cy="1205398"/>
            </a:xfrm>
            <a:prstGeom prst="rect">
              <a:avLst/>
            </a:prstGeom>
          </p:spPr>
        </p:pic>
      </p:grpSp>
      <p:grpSp>
        <p:nvGrpSpPr>
          <p:cNvPr id="298" name="Group 297"/>
          <p:cNvGrpSpPr/>
          <p:nvPr/>
        </p:nvGrpSpPr>
        <p:grpSpPr>
          <a:xfrm>
            <a:off x="7540924" y="2237583"/>
            <a:ext cx="1710257" cy="1908218"/>
            <a:chOff x="7453007" y="2213374"/>
            <a:chExt cx="1745006" cy="1946989"/>
          </a:xfrm>
        </p:grpSpPr>
        <p:sp>
          <p:nvSpPr>
            <p:cNvPr id="142" name="Rectangle 141"/>
            <p:cNvSpPr/>
            <p:nvPr/>
          </p:nvSpPr>
          <p:spPr>
            <a:xfrm>
              <a:off x="7520266" y="3466393"/>
              <a:ext cx="1610489" cy="693970"/>
            </a:xfrm>
            <a:prstGeom prst="rect">
              <a:avLst/>
            </a:prstGeom>
          </p:spPr>
          <p:txBody>
            <a:bodyPr wrap="square">
              <a:spAutoFit/>
            </a:bodyPr>
            <a:lstStyle/>
            <a:p>
              <a:pPr algn="ctr" defTabSz="896171"/>
              <a:r>
                <a:rPr lang="en-US" sz="1922" dirty="0">
                  <a:gradFill>
                    <a:gsLst>
                      <a:gs pos="28319">
                        <a:srgbClr val="000000"/>
                      </a:gs>
                      <a:gs pos="52212">
                        <a:srgbClr val="000000"/>
                      </a:gs>
                    </a:gsLst>
                    <a:lin ang="5400000" scaled="0"/>
                  </a:gradFill>
                  <a:latin typeface="Segoe UI"/>
                </a:rPr>
                <a:t>Free </a:t>
              </a:r>
              <a:br>
                <a:rPr lang="en-US" sz="1922" dirty="0">
                  <a:gradFill>
                    <a:gsLst>
                      <a:gs pos="28319">
                        <a:srgbClr val="000000"/>
                      </a:gs>
                      <a:gs pos="52212">
                        <a:srgbClr val="000000"/>
                      </a:gs>
                    </a:gsLst>
                    <a:lin ang="5400000" scaled="0"/>
                  </a:gradFill>
                  <a:latin typeface="Segoe UI"/>
                </a:rPr>
              </a:br>
              <a:r>
                <a:rPr lang="en-US" sz="1922" dirty="0">
                  <a:gradFill>
                    <a:gsLst>
                      <a:gs pos="28319">
                        <a:srgbClr val="000000"/>
                      </a:gs>
                      <a:gs pos="52212">
                        <a:srgbClr val="000000"/>
                      </a:gs>
                    </a:gsLst>
                    <a:lin ang="5400000" scaled="0"/>
                  </a:gradFill>
                  <a:latin typeface="Segoe UI"/>
                </a:rPr>
                <a:t>Tools</a:t>
              </a:r>
            </a:p>
          </p:txBody>
        </p:sp>
        <p:grpSp>
          <p:nvGrpSpPr>
            <p:cNvPr id="1140" name="Group 1139"/>
            <p:cNvGrpSpPr/>
            <p:nvPr/>
          </p:nvGrpSpPr>
          <p:grpSpPr>
            <a:xfrm>
              <a:off x="7453007" y="2213374"/>
              <a:ext cx="1745006" cy="1177578"/>
              <a:chOff x="7353454" y="2213374"/>
              <a:chExt cx="1745006" cy="1177578"/>
            </a:xfrm>
          </p:grpSpPr>
          <p:grpSp>
            <p:nvGrpSpPr>
              <p:cNvPr id="1139" name="Group 1138"/>
              <p:cNvGrpSpPr/>
              <p:nvPr/>
            </p:nvGrpSpPr>
            <p:grpSpPr>
              <a:xfrm>
                <a:off x="7353454" y="2213374"/>
                <a:ext cx="1517514" cy="1152575"/>
                <a:chOff x="7377113" y="1308100"/>
                <a:chExt cx="1277937" cy="847725"/>
              </a:xfrm>
            </p:grpSpPr>
            <p:sp>
              <p:nvSpPr>
                <p:cNvPr id="1132" name="AutoShape 190"/>
                <p:cNvSpPr>
                  <a:spLocks noChangeAspect="1" noChangeArrowheads="1" noTextEdit="1"/>
                </p:cNvSpPr>
                <p:nvPr/>
              </p:nvSpPr>
              <p:spPr bwMode="auto">
                <a:xfrm>
                  <a:off x="7377113" y="1308100"/>
                  <a:ext cx="1277937" cy="84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33" name="Rectangle 192"/>
                <p:cNvSpPr>
                  <a:spLocks noChangeArrowheads="1"/>
                </p:cNvSpPr>
                <p:nvPr/>
              </p:nvSpPr>
              <p:spPr bwMode="auto">
                <a:xfrm>
                  <a:off x="7844201" y="1393963"/>
                  <a:ext cx="564787" cy="761862"/>
                </a:xfrm>
                <a:prstGeom prst="rect">
                  <a:avLst/>
                </a:prstGeom>
                <a:solidFill>
                  <a:srgbClr val="D83B01"/>
                </a:solidFill>
                <a:ln>
                  <a:noFill/>
                </a:ln>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34" name="Rectangle 193"/>
                <p:cNvSpPr>
                  <a:spLocks noChangeArrowheads="1"/>
                </p:cNvSpPr>
                <p:nvPr/>
              </p:nvSpPr>
              <p:spPr bwMode="auto">
                <a:xfrm>
                  <a:off x="7586663" y="1393963"/>
                  <a:ext cx="271895" cy="761862"/>
                </a:xfrm>
                <a:prstGeom prst="rect">
                  <a:avLst/>
                </a:prstGeom>
                <a:solidFill>
                  <a:srgbClr val="A32B01"/>
                </a:solidFill>
                <a:ln>
                  <a:noFill/>
                </a:ln>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35" name="Freeform 194"/>
                <p:cNvSpPr>
                  <a:spLocks/>
                </p:cNvSpPr>
                <p:nvPr/>
              </p:nvSpPr>
              <p:spPr bwMode="auto">
                <a:xfrm>
                  <a:off x="7466520" y="1394833"/>
                  <a:ext cx="392039" cy="216395"/>
                </a:xfrm>
                <a:custGeom>
                  <a:avLst/>
                  <a:gdLst>
                    <a:gd name="T0" fmla="*/ 215 w 348"/>
                    <a:gd name="T1" fmla="*/ 133 h 133"/>
                    <a:gd name="T2" fmla="*/ 0 w 348"/>
                    <a:gd name="T3" fmla="*/ 133 h 133"/>
                    <a:gd name="T4" fmla="*/ 130 w 348"/>
                    <a:gd name="T5" fmla="*/ 0 h 133"/>
                    <a:gd name="T6" fmla="*/ 348 w 348"/>
                    <a:gd name="T7" fmla="*/ 0 h 133"/>
                    <a:gd name="T8" fmla="*/ 215 w 348"/>
                    <a:gd name="T9" fmla="*/ 133 h 133"/>
                    <a:gd name="connsiteX0" fmla="*/ 4375 w 8197"/>
                    <a:gd name="connsiteY0" fmla="*/ 10000 h 10000"/>
                    <a:gd name="connsiteX1" fmla="*/ 0 w 8197"/>
                    <a:gd name="connsiteY1" fmla="*/ 10000 h 10000"/>
                    <a:gd name="connsiteX2" fmla="*/ 1933 w 8197"/>
                    <a:gd name="connsiteY2" fmla="*/ 0 h 10000"/>
                    <a:gd name="connsiteX3" fmla="*/ 8197 w 8197"/>
                    <a:gd name="connsiteY3" fmla="*/ 0 h 10000"/>
                    <a:gd name="connsiteX4" fmla="*/ 4375 w 8197"/>
                    <a:gd name="connsiteY4" fmla="*/ 10000 h 10000"/>
                    <a:gd name="connsiteX0" fmla="*/ 7639 w 10000"/>
                    <a:gd name="connsiteY0" fmla="*/ 10249 h 10249"/>
                    <a:gd name="connsiteX1" fmla="*/ 0 w 10000"/>
                    <a:gd name="connsiteY1" fmla="*/ 10000 h 10249"/>
                    <a:gd name="connsiteX2" fmla="*/ 2358 w 10000"/>
                    <a:gd name="connsiteY2" fmla="*/ 0 h 10249"/>
                    <a:gd name="connsiteX3" fmla="*/ 10000 w 10000"/>
                    <a:gd name="connsiteY3" fmla="*/ 0 h 10249"/>
                    <a:gd name="connsiteX4" fmla="*/ 7639 w 10000"/>
                    <a:gd name="connsiteY4" fmla="*/ 10249 h 102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249">
                      <a:moveTo>
                        <a:pt x="7639" y="10249"/>
                      </a:moveTo>
                      <a:lnTo>
                        <a:pt x="0" y="10000"/>
                      </a:lnTo>
                      <a:lnTo>
                        <a:pt x="2358" y="0"/>
                      </a:lnTo>
                      <a:lnTo>
                        <a:pt x="10000" y="0"/>
                      </a:lnTo>
                      <a:lnTo>
                        <a:pt x="7639" y="10249"/>
                      </a:lnTo>
                      <a:close/>
                    </a:path>
                  </a:pathLst>
                </a:custGeom>
                <a:solidFill>
                  <a:srgbClr val="D83B01"/>
                </a:solidFill>
                <a:ln>
                  <a:noFill/>
                </a:ln>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36" name="Freeform 195"/>
                <p:cNvSpPr>
                  <a:spLocks/>
                </p:cNvSpPr>
                <p:nvPr/>
              </p:nvSpPr>
              <p:spPr bwMode="auto">
                <a:xfrm>
                  <a:off x="7864148" y="1394833"/>
                  <a:ext cx="673941" cy="209443"/>
                </a:xfrm>
                <a:custGeom>
                  <a:avLst/>
                  <a:gdLst>
                    <a:gd name="T0" fmla="*/ 457 w 457"/>
                    <a:gd name="T1" fmla="*/ 133 h 133"/>
                    <a:gd name="T2" fmla="*/ 157 w 457"/>
                    <a:gd name="T3" fmla="*/ 133 h 133"/>
                    <a:gd name="T4" fmla="*/ 0 w 457"/>
                    <a:gd name="T5" fmla="*/ 0 h 133"/>
                    <a:gd name="T6" fmla="*/ 300 w 457"/>
                    <a:gd name="T7" fmla="*/ 0 h 133"/>
                    <a:gd name="T8" fmla="*/ 457 w 457"/>
                    <a:gd name="T9" fmla="*/ 133 h 133"/>
                    <a:gd name="connsiteX0" fmla="*/ 10000 w 10000"/>
                    <a:gd name="connsiteY0" fmla="*/ 10000 h 10000"/>
                    <a:gd name="connsiteX1" fmla="*/ 3435 w 10000"/>
                    <a:gd name="connsiteY1" fmla="*/ 10000 h 10000"/>
                    <a:gd name="connsiteX2" fmla="*/ 0 w 10000"/>
                    <a:gd name="connsiteY2" fmla="*/ 0 h 10000"/>
                    <a:gd name="connsiteX3" fmla="*/ 8660 w 10000"/>
                    <a:gd name="connsiteY3" fmla="*/ 0 h 10000"/>
                    <a:gd name="connsiteX4" fmla="*/ 10000 w 10000"/>
                    <a:gd name="connsiteY4" fmla="*/ 10000 h 10000"/>
                    <a:gd name="connsiteX0" fmla="*/ 10667 w 10667"/>
                    <a:gd name="connsiteY0" fmla="*/ 10000 h 10000"/>
                    <a:gd name="connsiteX1" fmla="*/ 3435 w 10667"/>
                    <a:gd name="connsiteY1" fmla="*/ 10000 h 10000"/>
                    <a:gd name="connsiteX2" fmla="*/ 0 w 10667"/>
                    <a:gd name="connsiteY2" fmla="*/ 0 h 10000"/>
                    <a:gd name="connsiteX3" fmla="*/ 8660 w 10667"/>
                    <a:gd name="connsiteY3" fmla="*/ 0 h 10000"/>
                    <a:gd name="connsiteX4" fmla="*/ 10667 w 10667"/>
                    <a:gd name="connsiteY4" fmla="*/ 10000 h 10000"/>
                    <a:gd name="connsiteX0" fmla="*/ 10667 w 10667"/>
                    <a:gd name="connsiteY0" fmla="*/ 10000 h 10084"/>
                    <a:gd name="connsiteX1" fmla="*/ 1467 w 10667"/>
                    <a:gd name="connsiteY1" fmla="*/ 10084 h 10084"/>
                    <a:gd name="connsiteX2" fmla="*/ 0 w 10667"/>
                    <a:gd name="connsiteY2" fmla="*/ 0 h 10084"/>
                    <a:gd name="connsiteX3" fmla="*/ 8660 w 10667"/>
                    <a:gd name="connsiteY3" fmla="*/ 0 h 10084"/>
                    <a:gd name="connsiteX4" fmla="*/ 10667 w 10667"/>
                    <a:gd name="connsiteY4" fmla="*/ 10000 h 10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67" h="10084">
                      <a:moveTo>
                        <a:pt x="10667" y="10000"/>
                      </a:moveTo>
                      <a:lnTo>
                        <a:pt x="1467" y="10084"/>
                      </a:lnTo>
                      <a:lnTo>
                        <a:pt x="0" y="0"/>
                      </a:lnTo>
                      <a:lnTo>
                        <a:pt x="8660" y="0"/>
                      </a:lnTo>
                      <a:lnTo>
                        <a:pt x="10667" y="10000"/>
                      </a:lnTo>
                      <a:close/>
                    </a:path>
                  </a:pathLst>
                </a:custGeom>
                <a:solidFill>
                  <a:srgbClr val="FE4A0A"/>
                </a:solidFill>
                <a:ln>
                  <a:noFill/>
                </a:ln>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grpSp>
          <p:pic>
            <p:nvPicPr>
              <p:cNvPr id="304" name="Picture 303"/>
              <p:cNvPicPr>
                <a:picLocks noChangeAspect="1"/>
              </p:cNvPicPr>
              <p:nvPr/>
            </p:nvPicPr>
            <p:blipFill>
              <a:blip r:embed="rId5"/>
              <a:stretch>
                <a:fillRect/>
              </a:stretch>
            </p:blipFill>
            <p:spPr>
              <a:xfrm>
                <a:off x="8203393" y="2481212"/>
                <a:ext cx="895067" cy="909740"/>
              </a:xfrm>
              <a:prstGeom prst="rect">
                <a:avLst/>
              </a:prstGeom>
            </p:spPr>
          </p:pic>
        </p:grpSp>
      </p:grpSp>
      <p:grpSp>
        <p:nvGrpSpPr>
          <p:cNvPr id="301" name="Group 300"/>
          <p:cNvGrpSpPr/>
          <p:nvPr/>
        </p:nvGrpSpPr>
        <p:grpSpPr>
          <a:xfrm>
            <a:off x="9775009" y="2240303"/>
            <a:ext cx="1578419" cy="1757640"/>
            <a:chOff x="9851377" y="2216150"/>
            <a:chExt cx="1610489" cy="1793351"/>
          </a:xfrm>
        </p:grpSpPr>
        <p:sp>
          <p:nvSpPr>
            <p:cNvPr id="177" name="Rectangle 176"/>
            <p:cNvSpPr/>
            <p:nvPr/>
          </p:nvSpPr>
          <p:spPr>
            <a:xfrm>
              <a:off x="9851377" y="3617256"/>
              <a:ext cx="1610489" cy="392245"/>
            </a:xfrm>
            <a:prstGeom prst="rect">
              <a:avLst/>
            </a:prstGeom>
          </p:spPr>
          <p:txBody>
            <a:bodyPr wrap="square">
              <a:spAutoFit/>
            </a:bodyPr>
            <a:lstStyle/>
            <a:p>
              <a:pPr algn="ctr" defTabSz="896171"/>
              <a:r>
                <a:rPr lang="en-US" sz="1922" dirty="0">
                  <a:gradFill>
                    <a:gsLst>
                      <a:gs pos="28319">
                        <a:srgbClr val="000000"/>
                      </a:gs>
                      <a:gs pos="52212">
                        <a:srgbClr val="000000"/>
                      </a:gs>
                    </a:gsLst>
                    <a:lin ang="5400000" scaled="0"/>
                  </a:gradFill>
                  <a:latin typeface="Segoe UI"/>
                </a:rPr>
                <a:t>Webinars</a:t>
              </a:r>
            </a:p>
          </p:txBody>
        </p:sp>
        <p:grpSp>
          <p:nvGrpSpPr>
            <p:cNvPr id="292" name="Group 291"/>
            <p:cNvGrpSpPr/>
            <p:nvPr/>
          </p:nvGrpSpPr>
          <p:grpSpPr>
            <a:xfrm>
              <a:off x="10039877" y="2216150"/>
              <a:ext cx="1233488" cy="1268413"/>
              <a:chOff x="9902825" y="2216150"/>
              <a:chExt cx="1233488" cy="1268413"/>
            </a:xfrm>
          </p:grpSpPr>
          <p:sp>
            <p:nvSpPr>
              <p:cNvPr id="1142" name="AutoShape 199"/>
              <p:cNvSpPr>
                <a:spLocks noChangeAspect="1" noChangeArrowheads="1" noTextEdit="1"/>
              </p:cNvSpPr>
              <p:nvPr/>
            </p:nvSpPr>
            <p:spPr bwMode="auto">
              <a:xfrm>
                <a:off x="9902825" y="2216150"/>
                <a:ext cx="1228725" cy="1263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43" name="Freeform 201"/>
              <p:cNvSpPr>
                <a:spLocks/>
              </p:cNvSpPr>
              <p:nvPr/>
            </p:nvSpPr>
            <p:spPr bwMode="auto">
              <a:xfrm>
                <a:off x="9907588" y="2216150"/>
                <a:ext cx="1228725" cy="1231900"/>
              </a:xfrm>
              <a:custGeom>
                <a:avLst/>
                <a:gdLst>
                  <a:gd name="T0" fmla="*/ 178 w 306"/>
                  <a:gd name="T1" fmla="*/ 305 h 307"/>
                  <a:gd name="T2" fmla="*/ 173 w 306"/>
                  <a:gd name="T3" fmla="*/ 305 h 307"/>
                  <a:gd name="T4" fmla="*/ 1 w 306"/>
                  <a:gd name="T5" fmla="*/ 133 h 307"/>
                  <a:gd name="T6" fmla="*/ 1 w 306"/>
                  <a:gd name="T7" fmla="*/ 128 h 307"/>
                  <a:gd name="T8" fmla="*/ 128 w 306"/>
                  <a:gd name="T9" fmla="*/ 2 h 307"/>
                  <a:gd name="T10" fmla="*/ 133 w 306"/>
                  <a:gd name="T11" fmla="*/ 2 h 307"/>
                  <a:gd name="T12" fmla="*/ 305 w 306"/>
                  <a:gd name="T13" fmla="*/ 174 h 307"/>
                  <a:gd name="T14" fmla="*/ 305 w 306"/>
                  <a:gd name="T15" fmla="*/ 179 h 307"/>
                  <a:gd name="T16" fmla="*/ 178 w 306"/>
                  <a:gd name="T17" fmla="*/ 30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6" h="307">
                    <a:moveTo>
                      <a:pt x="178" y="305"/>
                    </a:moveTo>
                    <a:cubicBezTo>
                      <a:pt x="177" y="307"/>
                      <a:pt x="175" y="307"/>
                      <a:pt x="173" y="305"/>
                    </a:cubicBezTo>
                    <a:cubicBezTo>
                      <a:pt x="1" y="133"/>
                      <a:pt x="1" y="133"/>
                      <a:pt x="1" y="133"/>
                    </a:cubicBezTo>
                    <a:cubicBezTo>
                      <a:pt x="0" y="132"/>
                      <a:pt x="0" y="130"/>
                      <a:pt x="1" y="128"/>
                    </a:cubicBezTo>
                    <a:cubicBezTo>
                      <a:pt x="128" y="2"/>
                      <a:pt x="128" y="2"/>
                      <a:pt x="128" y="2"/>
                    </a:cubicBezTo>
                    <a:cubicBezTo>
                      <a:pt x="129" y="0"/>
                      <a:pt x="131" y="0"/>
                      <a:pt x="133" y="2"/>
                    </a:cubicBezTo>
                    <a:cubicBezTo>
                      <a:pt x="305" y="174"/>
                      <a:pt x="305" y="174"/>
                      <a:pt x="305" y="174"/>
                    </a:cubicBezTo>
                    <a:cubicBezTo>
                      <a:pt x="306" y="175"/>
                      <a:pt x="306" y="177"/>
                      <a:pt x="305" y="179"/>
                    </a:cubicBezTo>
                    <a:lnTo>
                      <a:pt x="178" y="30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44" name="Freeform 202"/>
              <p:cNvSpPr>
                <a:spLocks/>
              </p:cNvSpPr>
              <p:nvPr/>
            </p:nvSpPr>
            <p:spPr bwMode="auto">
              <a:xfrm>
                <a:off x="10015538" y="2324100"/>
                <a:ext cx="1016000" cy="1011238"/>
              </a:xfrm>
              <a:custGeom>
                <a:avLst/>
                <a:gdLst>
                  <a:gd name="T0" fmla="*/ 151 w 253"/>
                  <a:gd name="T1" fmla="*/ 251 h 252"/>
                  <a:gd name="T2" fmla="*/ 147 w 253"/>
                  <a:gd name="T3" fmla="*/ 251 h 252"/>
                  <a:gd name="T4" fmla="*/ 2 w 253"/>
                  <a:gd name="T5" fmla="*/ 105 h 252"/>
                  <a:gd name="T6" fmla="*/ 2 w 253"/>
                  <a:gd name="T7" fmla="*/ 101 h 252"/>
                  <a:gd name="T8" fmla="*/ 102 w 253"/>
                  <a:gd name="T9" fmla="*/ 1 h 252"/>
                  <a:gd name="T10" fmla="*/ 106 w 253"/>
                  <a:gd name="T11" fmla="*/ 1 h 252"/>
                  <a:gd name="T12" fmla="*/ 251 w 253"/>
                  <a:gd name="T13" fmla="*/ 147 h 252"/>
                  <a:gd name="T14" fmla="*/ 251 w 253"/>
                  <a:gd name="T15" fmla="*/ 151 h 252"/>
                  <a:gd name="T16" fmla="*/ 151 w 253"/>
                  <a:gd name="T17" fmla="*/ 251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3" h="252">
                    <a:moveTo>
                      <a:pt x="151" y="251"/>
                    </a:moveTo>
                    <a:cubicBezTo>
                      <a:pt x="150" y="252"/>
                      <a:pt x="148" y="252"/>
                      <a:pt x="147" y="251"/>
                    </a:cubicBezTo>
                    <a:cubicBezTo>
                      <a:pt x="2" y="105"/>
                      <a:pt x="2" y="105"/>
                      <a:pt x="2" y="105"/>
                    </a:cubicBezTo>
                    <a:cubicBezTo>
                      <a:pt x="0" y="104"/>
                      <a:pt x="0" y="102"/>
                      <a:pt x="2" y="101"/>
                    </a:cubicBezTo>
                    <a:cubicBezTo>
                      <a:pt x="102" y="1"/>
                      <a:pt x="102" y="1"/>
                      <a:pt x="102" y="1"/>
                    </a:cubicBezTo>
                    <a:cubicBezTo>
                      <a:pt x="103" y="0"/>
                      <a:pt x="105" y="0"/>
                      <a:pt x="106" y="1"/>
                    </a:cubicBezTo>
                    <a:cubicBezTo>
                      <a:pt x="251" y="147"/>
                      <a:pt x="251" y="147"/>
                      <a:pt x="251" y="147"/>
                    </a:cubicBezTo>
                    <a:cubicBezTo>
                      <a:pt x="253" y="148"/>
                      <a:pt x="253" y="150"/>
                      <a:pt x="251" y="151"/>
                    </a:cubicBezTo>
                    <a:lnTo>
                      <a:pt x="151" y="251"/>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45" name="Freeform 203"/>
              <p:cNvSpPr>
                <a:spLocks/>
              </p:cNvSpPr>
              <p:nvPr/>
            </p:nvSpPr>
            <p:spPr bwMode="auto">
              <a:xfrm>
                <a:off x="10753725" y="2584450"/>
                <a:ext cx="17463" cy="17463"/>
              </a:xfrm>
              <a:custGeom>
                <a:avLst/>
                <a:gdLst>
                  <a:gd name="T0" fmla="*/ 3 w 4"/>
                  <a:gd name="T1" fmla="*/ 3 h 4"/>
                  <a:gd name="T2" fmla="*/ 0 w 4"/>
                  <a:gd name="T3" fmla="*/ 3 h 4"/>
                  <a:gd name="T4" fmla="*/ 1 w 4"/>
                  <a:gd name="T5" fmla="*/ 0 h 4"/>
                  <a:gd name="T6" fmla="*/ 3 w 4"/>
                  <a:gd name="T7" fmla="*/ 0 h 4"/>
                  <a:gd name="T8" fmla="*/ 3 w 4"/>
                  <a:gd name="T9" fmla="*/ 3 h 4"/>
                </a:gdLst>
                <a:ahLst/>
                <a:cxnLst>
                  <a:cxn ang="0">
                    <a:pos x="T0" y="T1"/>
                  </a:cxn>
                  <a:cxn ang="0">
                    <a:pos x="T2" y="T3"/>
                  </a:cxn>
                  <a:cxn ang="0">
                    <a:pos x="T4" y="T5"/>
                  </a:cxn>
                  <a:cxn ang="0">
                    <a:pos x="T6" y="T7"/>
                  </a:cxn>
                  <a:cxn ang="0">
                    <a:pos x="T8" y="T9"/>
                  </a:cxn>
                </a:cxnLst>
                <a:rect l="0" t="0" r="r" b="b"/>
                <a:pathLst>
                  <a:path w="4" h="4">
                    <a:moveTo>
                      <a:pt x="3" y="3"/>
                    </a:moveTo>
                    <a:cubicBezTo>
                      <a:pt x="2" y="4"/>
                      <a:pt x="1" y="4"/>
                      <a:pt x="0" y="3"/>
                    </a:cubicBezTo>
                    <a:cubicBezTo>
                      <a:pt x="0" y="2"/>
                      <a:pt x="0" y="1"/>
                      <a:pt x="1" y="0"/>
                    </a:cubicBezTo>
                    <a:cubicBezTo>
                      <a:pt x="1" y="0"/>
                      <a:pt x="2" y="0"/>
                      <a:pt x="3" y="0"/>
                    </a:cubicBezTo>
                    <a:cubicBezTo>
                      <a:pt x="4" y="1"/>
                      <a:pt x="4" y="2"/>
                      <a:pt x="3" y="3"/>
                    </a:cubicBezTo>
                    <a:close/>
                  </a:path>
                </a:pathLst>
              </a:custGeom>
              <a:solidFill>
                <a:srgbClr val="DFDF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cxnSp>
            <p:nvCxnSpPr>
              <p:cNvPr id="328" name="Straight Connector 327"/>
              <p:cNvCxnSpPr/>
              <p:nvPr/>
            </p:nvCxnSpPr>
            <p:spPr>
              <a:xfrm>
                <a:off x="10104571" y="2735264"/>
                <a:ext cx="507866" cy="516731"/>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2" name="Straight Connector 331"/>
              <p:cNvCxnSpPr/>
              <p:nvPr/>
            </p:nvCxnSpPr>
            <p:spPr>
              <a:xfrm>
                <a:off x="10146823" y="2694304"/>
                <a:ext cx="507866" cy="516731"/>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3" name="Straight Connector 332"/>
              <p:cNvCxnSpPr/>
              <p:nvPr/>
            </p:nvCxnSpPr>
            <p:spPr>
              <a:xfrm>
                <a:off x="10272121" y="2596276"/>
                <a:ext cx="507866" cy="516731"/>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4" name="Straight Connector 333"/>
              <p:cNvCxnSpPr/>
              <p:nvPr/>
            </p:nvCxnSpPr>
            <p:spPr>
              <a:xfrm>
                <a:off x="10314121" y="2554265"/>
                <a:ext cx="507866" cy="516731"/>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91" name="Group 290"/>
              <p:cNvGrpSpPr/>
              <p:nvPr/>
            </p:nvGrpSpPr>
            <p:grpSpPr>
              <a:xfrm>
                <a:off x="10802938" y="2917825"/>
                <a:ext cx="39688" cy="566738"/>
                <a:chOff x="10802938" y="2917825"/>
                <a:chExt cx="39688" cy="566738"/>
              </a:xfrm>
            </p:grpSpPr>
            <p:sp>
              <p:nvSpPr>
                <p:cNvPr id="1146" name="Rectangle 204"/>
                <p:cNvSpPr>
                  <a:spLocks noChangeArrowheads="1"/>
                </p:cNvSpPr>
                <p:nvPr/>
              </p:nvSpPr>
              <p:spPr bwMode="auto">
                <a:xfrm>
                  <a:off x="10802938" y="3379788"/>
                  <a:ext cx="396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48" name="Freeform 206"/>
                <p:cNvSpPr>
                  <a:spLocks/>
                </p:cNvSpPr>
                <p:nvPr/>
              </p:nvSpPr>
              <p:spPr bwMode="auto">
                <a:xfrm>
                  <a:off x="10802938" y="3471863"/>
                  <a:ext cx="39688" cy="12700"/>
                </a:xfrm>
                <a:custGeom>
                  <a:avLst/>
                  <a:gdLst>
                    <a:gd name="T0" fmla="*/ 10 w 10"/>
                    <a:gd name="T1" fmla="*/ 1 h 3"/>
                    <a:gd name="T2" fmla="*/ 10 w 10"/>
                    <a:gd name="T3" fmla="*/ 0 h 3"/>
                    <a:gd name="T4" fmla="*/ 0 w 10"/>
                    <a:gd name="T5" fmla="*/ 0 h 3"/>
                    <a:gd name="T6" fmla="*/ 0 w 10"/>
                    <a:gd name="T7" fmla="*/ 1 h 3"/>
                    <a:gd name="T8" fmla="*/ 2 w 10"/>
                    <a:gd name="T9" fmla="*/ 3 h 3"/>
                    <a:gd name="T10" fmla="*/ 8 w 10"/>
                    <a:gd name="T11" fmla="*/ 3 h 3"/>
                    <a:gd name="T12" fmla="*/ 10 w 10"/>
                    <a:gd name="T13" fmla="*/ 1 h 3"/>
                  </a:gdLst>
                  <a:ahLst/>
                  <a:cxnLst>
                    <a:cxn ang="0">
                      <a:pos x="T0" y="T1"/>
                    </a:cxn>
                    <a:cxn ang="0">
                      <a:pos x="T2" y="T3"/>
                    </a:cxn>
                    <a:cxn ang="0">
                      <a:pos x="T4" y="T5"/>
                    </a:cxn>
                    <a:cxn ang="0">
                      <a:pos x="T6" y="T7"/>
                    </a:cxn>
                    <a:cxn ang="0">
                      <a:pos x="T8" y="T9"/>
                    </a:cxn>
                    <a:cxn ang="0">
                      <a:pos x="T10" y="T11"/>
                    </a:cxn>
                    <a:cxn ang="0">
                      <a:pos x="T12" y="T13"/>
                    </a:cxn>
                  </a:cxnLst>
                  <a:rect l="0" t="0" r="r" b="b"/>
                  <a:pathLst>
                    <a:path w="10" h="3">
                      <a:moveTo>
                        <a:pt x="10" y="1"/>
                      </a:moveTo>
                      <a:cubicBezTo>
                        <a:pt x="10" y="0"/>
                        <a:pt x="10" y="0"/>
                        <a:pt x="10" y="0"/>
                      </a:cubicBezTo>
                      <a:cubicBezTo>
                        <a:pt x="0" y="0"/>
                        <a:pt x="0" y="0"/>
                        <a:pt x="0" y="0"/>
                      </a:cubicBezTo>
                      <a:cubicBezTo>
                        <a:pt x="0" y="1"/>
                        <a:pt x="0" y="1"/>
                        <a:pt x="0" y="1"/>
                      </a:cubicBezTo>
                      <a:cubicBezTo>
                        <a:pt x="0" y="2"/>
                        <a:pt x="1" y="3"/>
                        <a:pt x="2" y="3"/>
                      </a:cubicBezTo>
                      <a:cubicBezTo>
                        <a:pt x="8" y="3"/>
                        <a:pt x="8" y="3"/>
                        <a:pt x="8" y="3"/>
                      </a:cubicBezTo>
                      <a:cubicBezTo>
                        <a:pt x="9" y="3"/>
                        <a:pt x="10" y="2"/>
                        <a:pt x="10" y="1"/>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49" name="Freeform 207"/>
                <p:cNvSpPr>
                  <a:spLocks/>
                </p:cNvSpPr>
                <p:nvPr/>
              </p:nvSpPr>
              <p:spPr bwMode="auto">
                <a:xfrm>
                  <a:off x="10814050" y="2917825"/>
                  <a:ext cx="15875" cy="23813"/>
                </a:xfrm>
                <a:custGeom>
                  <a:avLst/>
                  <a:gdLst>
                    <a:gd name="T0" fmla="*/ 0 w 4"/>
                    <a:gd name="T1" fmla="*/ 2 h 6"/>
                    <a:gd name="T2" fmla="*/ 0 w 4"/>
                    <a:gd name="T3" fmla="*/ 6 h 6"/>
                    <a:gd name="T4" fmla="*/ 4 w 4"/>
                    <a:gd name="T5" fmla="*/ 6 h 6"/>
                    <a:gd name="T6" fmla="*/ 4 w 4"/>
                    <a:gd name="T7" fmla="*/ 2 h 6"/>
                    <a:gd name="T8" fmla="*/ 2 w 4"/>
                    <a:gd name="T9" fmla="*/ 0 h 6"/>
                    <a:gd name="T10" fmla="*/ 2 w 4"/>
                    <a:gd name="T11" fmla="*/ 0 h 6"/>
                    <a:gd name="T12" fmla="*/ 0 w 4"/>
                    <a:gd name="T13" fmla="*/ 2 h 6"/>
                  </a:gdLst>
                  <a:ahLst/>
                  <a:cxnLst>
                    <a:cxn ang="0">
                      <a:pos x="T0" y="T1"/>
                    </a:cxn>
                    <a:cxn ang="0">
                      <a:pos x="T2" y="T3"/>
                    </a:cxn>
                    <a:cxn ang="0">
                      <a:pos x="T4" y="T5"/>
                    </a:cxn>
                    <a:cxn ang="0">
                      <a:pos x="T6" y="T7"/>
                    </a:cxn>
                    <a:cxn ang="0">
                      <a:pos x="T8" y="T9"/>
                    </a:cxn>
                    <a:cxn ang="0">
                      <a:pos x="T10" y="T11"/>
                    </a:cxn>
                    <a:cxn ang="0">
                      <a:pos x="T12" y="T13"/>
                    </a:cxn>
                  </a:cxnLst>
                  <a:rect l="0" t="0" r="r" b="b"/>
                  <a:pathLst>
                    <a:path w="4" h="6">
                      <a:moveTo>
                        <a:pt x="0" y="2"/>
                      </a:moveTo>
                      <a:cubicBezTo>
                        <a:pt x="0" y="6"/>
                        <a:pt x="0" y="6"/>
                        <a:pt x="0" y="6"/>
                      </a:cubicBezTo>
                      <a:cubicBezTo>
                        <a:pt x="4" y="6"/>
                        <a:pt x="4" y="6"/>
                        <a:pt x="4" y="6"/>
                      </a:cubicBezTo>
                      <a:cubicBezTo>
                        <a:pt x="4" y="2"/>
                        <a:pt x="4" y="2"/>
                        <a:pt x="4" y="2"/>
                      </a:cubicBezTo>
                      <a:cubicBezTo>
                        <a:pt x="4" y="1"/>
                        <a:pt x="3" y="0"/>
                        <a:pt x="2" y="0"/>
                      </a:cubicBezTo>
                      <a:cubicBezTo>
                        <a:pt x="2" y="0"/>
                        <a:pt x="2" y="0"/>
                        <a:pt x="2" y="0"/>
                      </a:cubicBezTo>
                      <a:cubicBezTo>
                        <a:pt x="1" y="0"/>
                        <a:pt x="0" y="1"/>
                        <a:pt x="0"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50" name="Freeform 208"/>
                <p:cNvSpPr>
                  <a:spLocks/>
                </p:cNvSpPr>
                <p:nvPr/>
              </p:nvSpPr>
              <p:spPr bwMode="auto">
                <a:xfrm>
                  <a:off x="10802938" y="2941638"/>
                  <a:ext cx="39688" cy="84138"/>
                </a:xfrm>
                <a:custGeom>
                  <a:avLst/>
                  <a:gdLst>
                    <a:gd name="T0" fmla="*/ 10 w 10"/>
                    <a:gd name="T1" fmla="*/ 10 h 21"/>
                    <a:gd name="T2" fmla="*/ 7 w 10"/>
                    <a:gd name="T3" fmla="*/ 0 h 21"/>
                    <a:gd name="T4" fmla="*/ 3 w 10"/>
                    <a:gd name="T5" fmla="*/ 0 h 21"/>
                    <a:gd name="T6" fmla="*/ 0 w 10"/>
                    <a:gd name="T7" fmla="*/ 10 h 21"/>
                    <a:gd name="T8" fmla="*/ 0 w 10"/>
                    <a:gd name="T9" fmla="*/ 21 h 21"/>
                    <a:gd name="T10" fmla="*/ 4 w 10"/>
                    <a:gd name="T11" fmla="*/ 21 h 21"/>
                    <a:gd name="T12" fmla="*/ 5 w 10"/>
                    <a:gd name="T13" fmla="*/ 21 h 21"/>
                    <a:gd name="T14" fmla="*/ 10 w 10"/>
                    <a:gd name="T15" fmla="*/ 21 h 21"/>
                    <a:gd name="T16" fmla="*/ 10 w 10"/>
                    <a:gd name="T17" fmla="*/ 1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21">
                      <a:moveTo>
                        <a:pt x="10" y="10"/>
                      </a:moveTo>
                      <a:cubicBezTo>
                        <a:pt x="10" y="7"/>
                        <a:pt x="9" y="1"/>
                        <a:pt x="7" y="0"/>
                      </a:cubicBezTo>
                      <a:cubicBezTo>
                        <a:pt x="3" y="0"/>
                        <a:pt x="3" y="0"/>
                        <a:pt x="3" y="0"/>
                      </a:cubicBezTo>
                      <a:cubicBezTo>
                        <a:pt x="1" y="1"/>
                        <a:pt x="0" y="7"/>
                        <a:pt x="0" y="10"/>
                      </a:cubicBezTo>
                      <a:cubicBezTo>
                        <a:pt x="0" y="21"/>
                        <a:pt x="0" y="21"/>
                        <a:pt x="0" y="21"/>
                      </a:cubicBezTo>
                      <a:cubicBezTo>
                        <a:pt x="4" y="21"/>
                        <a:pt x="4" y="21"/>
                        <a:pt x="4" y="21"/>
                      </a:cubicBezTo>
                      <a:cubicBezTo>
                        <a:pt x="5" y="21"/>
                        <a:pt x="5" y="21"/>
                        <a:pt x="5" y="21"/>
                      </a:cubicBezTo>
                      <a:cubicBezTo>
                        <a:pt x="10" y="21"/>
                        <a:pt x="10" y="21"/>
                        <a:pt x="10" y="21"/>
                      </a:cubicBezTo>
                      <a:lnTo>
                        <a:pt x="10" y="1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51" name="Freeform 209"/>
                <p:cNvSpPr>
                  <a:spLocks/>
                </p:cNvSpPr>
                <p:nvPr/>
              </p:nvSpPr>
              <p:spPr bwMode="auto">
                <a:xfrm>
                  <a:off x="10814050" y="3424238"/>
                  <a:ext cx="15875" cy="47625"/>
                </a:xfrm>
                <a:custGeom>
                  <a:avLst/>
                  <a:gdLst>
                    <a:gd name="T0" fmla="*/ 1 w 4"/>
                    <a:gd name="T1" fmla="*/ 12 h 12"/>
                    <a:gd name="T2" fmla="*/ 0 w 4"/>
                    <a:gd name="T3" fmla="*/ 11 h 12"/>
                    <a:gd name="T4" fmla="*/ 0 w 4"/>
                    <a:gd name="T5" fmla="*/ 1 h 12"/>
                    <a:gd name="T6" fmla="*/ 1 w 4"/>
                    <a:gd name="T7" fmla="*/ 0 h 12"/>
                    <a:gd name="T8" fmla="*/ 2 w 4"/>
                    <a:gd name="T9" fmla="*/ 0 h 12"/>
                    <a:gd name="T10" fmla="*/ 4 w 4"/>
                    <a:gd name="T11" fmla="*/ 1 h 12"/>
                    <a:gd name="T12" fmla="*/ 4 w 4"/>
                    <a:gd name="T13" fmla="*/ 11 h 12"/>
                    <a:gd name="T14" fmla="*/ 2 w 4"/>
                    <a:gd name="T15" fmla="*/ 12 h 12"/>
                    <a:gd name="T16" fmla="*/ 1 w 4"/>
                    <a:gd name="T1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12">
                      <a:moveTo>
                        <a:pt x="1" y="12"/>
                      </a:moveTo>
                      <a:cubicBezTo>
                        <a:pt x="0" y="12"/>
                        <a:pt x="0" y="12"/>
                        <a:pt x="0" y="11"/>
                      </a:cubicBezTo>
                      <a:cubicBezTo>
                        <a:pt x="0" y="1"/>
                        <a:pt x="0" y="1"/>
                        <a:pt x="0" y="1"/>
                      </a:cubicBezTo>
                      <a:cubicBezTo>
                        <a:pt x="0" y="0"/>
                        <a:pt x="0" y="0"/>
                        <a:pt x="1" y="0"/>
                      </a:cubicBezTo>
                      <a:cubicBezTo>
                        <a:pt x="2" y="0"/>
                        <a:pt x="2" y="0"/>
                        <a:pt x="2" y="0"/>
                      </a:cubicBezTo>
                      <a:cubicBezTo>
                        <a:pt x="3" y="0"/>
                        <a:pt x="4" y="0"/>
                        <a:pt x="4" y="1"/>
                      </a:cubicBezTo>
                      <a:cubicBezTo>
                        <a:pt x="4" y="11"/>
                        <a:pt x="4" y="11"/>
                        <a:pt x="4" y="11"/>
                      </a:cubicBezTo>
                      <a:cubicBezTo>
                        <a:pt x="4" y="12"/>
                        <a:pt x="3" y="12"/>
                        <a:pt x="2" y="12"/>
                      </a:cubicBezTo>
                      <a:lnTo>
                        <a:pt x="1" y="12"/>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47" name="Rectangle 205"/>
                <p:cNvSpPr>
                  <a:spLocks noChangeArrowheads="1"/>
                </p:cNvSpPr>
                <p:nvPr/>
              </p:nvSpPr>
              <p:spPr bwMode="auto">
                <a:xfrm>
                  <a:off x="10802938" y="3025775"/>
                  <a:ext cx="39688" cy="35401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grpSp>
        </p:grpSp>
      </p:grpSp>
    </p:spTree>
    <p:extLst>
      <p:ext uri="{BB962C8B-B14F-4D97-AF65-F5344CB8AC3E}">
        <p14:creationId xmlns:p14="http://schemas.microsoft.com/office/powerpoint/2010/main" val="7248783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nodeType="afterEffect">
                                  <p:stCondLst>
                                    <p:cond delay="0"/>
                                  </p:stCondLst>
                                  <p:childTnLst>
                                    <p:animRot by="120000">
                                      <p:cBhvr>
                                        <p:cTn id="6" dur="125" fill="hold">
                                          <p:stCondLst>
                                            <p:cond delay="0"/>
                                          </p:stCondLst>
                                        </p:cTn>
                                        <p:tgtEl>
                                          <p:spTgt spid="83"/>
                                        </p:tgtEl>
                                        <p:attrNameLst>
                                          <p:attrName>r</p:attrName>
                                        </p:attrNameLst>
                                      </p:cBhvr>
                                    </p:animRot>
                                    <p:animRot by="-240000">
                                      <p:cBhvr>
                                        <p:cTn id="7" dur="250" fill="hold">
                                          <p:stCondLst>
                                            <p:cond delay="250"/>
                                          </p:stCondLst>
                                        </p:cTn>
                                        <p:tgtEl>
                                          <p:spTgt spid="83"/>
                                        </p:tgtEl>
                                        <p:attrNameLst>
                                          <p:attrName>r</p:attrName>
                                        </p:attrNameLst>
                                      </p:cBhvr>
                                    </p:animRot>
                                    <p:animRot by="240000">
                                      <p:cBhvr>
                                        <p:cTn id="8" dur="250" fill="hold">
                                          <p:stCondLst>
                                            <p:cond delay="500"/>
                                          </p:stCondLst>
                                        </p:cTn>
                                        <p:tgtEl>
                                          <p:spTgt spid="83"/>
                                        </p:tgtEl>
                                        <p:attrNameLst>
                                          <p:attrName>r</p:attrName>
                                        </p:attrNameLst>
                                      </p:cBhvr>
                                    </p:animRot>
                                    <p:animRot by="-240000">
                                      <p:cBhvr>
                                        <p:cTn id="9" dur="250" fill="hold">
                                          <p:stCondLst>
                                            <p:cond delay="750"/>
                                          </p:stCondLst>
                                        </p:cTn>
                                        <p:tgtEl>
                                          <p:spTgt spid="83"/>
                                        </p:tgtEl>
                                        <p:attrNameLst>
                                          <p:attrName>r</p:attrName>
                                        </p:attrNameLst>
                                      </p:cBhvr>
                                    </p:animRot>
                                    <p:animRot by="120000">
                                      <p:cBhvr>
                                        <p:cTn id="10" dur="250" fill="hold">
                                          <p:stCondLst>
                                            <p:cond delay="1000"/>
                                          </p:stCondLst>
                                        </p:cTn>
                                        <p:tgtEl>
                                          <p:spTgt spid="83"/>
                                        </p:tgtEl>
                                        <p:attrNameLst>
                                          <p:attrName>r</p:attrName>
                                        </p:attrNameLst>
                                      </p:cBhvr>
                                    </p:animRot>
                                  </p:childTnLst>
                                </p:cTn>
                              </p:par>
                            </p:childTnLst>
                          </p:cTn>
                        </p:par>
                        <p:par>
                          <p:cTn id="11" fill="hold">
                            <p:stCondLst>
                              <p:cond delay="1250"/>
                            </p:stCondLst>
                            <p:childTnLst>
                              <p:par>
                                <p:cTn id="12" presetID="64" presetClass="path" presetSubtype="0" decel="100000" fill="hold" nodeType="afterEffect">
                                  <p:stCondLst>
                                    <p:cond delay="0"/>
                                  </p:stCondLst>
                                  <p:childTnLst>
                                    <p:animMotion origin="layout" path="M -2.08333E-7 -2.59259E-6 L -2.08333E-7 -1.0169 " pathEditMode="relative" rAng="0" ptsTypes="AA">
                                      <p:cBhvr>
                                        <p:cTn id="13" dur="2000" fill="hold"/>
                                        <p:tgtEl>
                                          <p:spTgt spid="83"/>
                                        </p:tgtEl>
                                        <p:attrNameLst>
                                          <p:attrName>ppt_x</p:attrName>
                                          <p:attrName>ppt_y</p:attrName>
                                        </p:attrNameLst>
                                      </p:cBhvr>
                                      <p:rCtr x="0" y="-50856"/>
                                    </p:animMotion>
                                  </p:childTnLst>
                                </p:cTn>
                              </p:par>
                            </p:childTnLst>
                          </p:cTn>
                        </p:par>
                        <p:par>
                          <p:cTn id="14" fill="hold">
                            <p:stCondLst>
                              <p:cond delay="3250"/>
                            </p:stCondLst>
                            <p:childTnLst>
                              <p:par>
                                <p:cTn id="15" presetID="10" presetClass="entr" presetSubtype="0" fill="hold" nodeType="afterEffect">
                                  <p:stCondLst>
                                    <p:cond delay="0"/>
                                  </p:stCondLst>
                                  <p:childTnLst>
                                    <p:set>
                                      <p:cBhvr>
                                        <p:cTn id="16" dur="1" fill="hold">
                                          <p:stCondLst>
                                            <p:cond delay="0"/>
                                          </p:stCondLst>
                                        </p:cTn>
                                        <p:tgtEl>
                                          <p:spTgt spid="294"/>
                                        </p:tgtEl>
                                        <p:attrNameLst>
                                          <p:attrName>style.visibility</p:attrName>
                                        </p:attrNameLst>
                                      </p:cBhvr>
                                      <p:to>
                                        <p:strVal val="visible"/>
                                      </p:to>
                                    </p:set>
                                    <p:animEffect transition="in" filter="fade">
                                      <p:cBhvr>
                                        <p:cTn id="17" dur="1000"/>
                                        <p:tgtEl>
                                          <p:spTgt spid="294"/>
                                        </p:tgtEl>
                                      </p:cBhvr>
                                    </p:animEffect>
                                  </p:childTnLst>
                                </p:cTn>
                              </p:par>
                              <p:par>
                                <p:cTn id="18" presetID="42" presetClass="path" presetSubtype="0" accel="50000" decel="50000" fill="hold" nodeType="withEffect">
                                  <p:stCondLst>
                                    <p:cond delay="0"/>
                                  </p:stCondLst>
                                  <p:childTnLst>
                                    <p:animMotion origin="layout" path="M -2.27981E-6 -0.08375 L -2.27981E-6 -2.00182E-6 " pathEditMode="relative" rAng="0" ptsTypes="AA">
                                      <p:cBhvr>
                                        <p:cTn id="19" dur="1000" fill="hold"/>
                                        <p:tgtEl>
                                          <p:spTgt spid="294"/>
                                        </p:tgtEl>
                                        <p:attrNameLst>
                                          <p:attrName>ppt_x</p:attrName>
                                          <p:attrName>ppt_y</p:attrName>
                                        </p:attrNameLst>
                                      </p:cBhvr>
                                      <p:rCtr x="0" y="4176"/>
                                    </p:animMotion>
                                  </p:childTnLst>
                                </p:cTn>
                              </p:par>
                            </p:childTnLst>
                          </p:cTn>
                        </p:par>
                        <p:par>
                          <p:cTn id="20" fill="hold">
                            <p:stCondLst>
                              <p:cond delay="4250"/>
                            </p:stCondLst>
                            <p:childTnLst>
                              <p:par>
                                <p:cTn id="21" presetID="10" presetClass="entr" presetSubtype="0" fill="hold" nodeType="afterEffect">
                                  <p:stCondLst>
                                    <p:cond delay="0"/>
                                  </p:stCondLst>
                                  <p:childTnLst>
                                    <p:set>
                                      <p:cBhvr>
                                        <p:cTn id="22" dur="1" fill="hold">
                                          <p:stCondLst>
                                            <p:cond delay="0"/>
                                          </p:stCondLst>
                                        </p:cTn>
                                        <p:tgtEl>
                                          <p:spTgt spid="297"/>
                                        </p:tgtEl>
                                        <p:attrNameLst>
                                          <p:attrName>style.visibility</p:attrName>
                                        </p:attrNameLst>
                                      </p:cBhvr>
                                      <p:to>
                                        <p:strVal val="visible"/>
                                      </p:to>
                                    </p:set>
                                    <p:animEffect transition="in" filter="fade">
                                      <p:cBhvr>
                                        <p:cTn id="23" dur="1000"/>
                                        <p:tgtEl>
                                          <p:spTgt spid="297"/>
                                        </p:tgtEl>
                                      </p:cBhvr>
                                    </p:animEffect>
                                  </p:childTnLst>
                                </p:cTn>
                              </p:par>
                              <p:par>
                                <p:cTn id="24" presetID="42" presetClass="path" presetSubtype="0" accel="50000" decel="50000" fill="hold" nodeType="withEffect">
                                  <p:stCondLst>
                                    <p:cond delay="0"/>
                                  </p:stCondLst>
                                  <p:childTnLst>
                                    <p:animMotion origin="layout" path="M 3.75E-6 -0.0838 L 3.75E-6 1.85185E-6 " pathEditMode="relative" rAng="0" ptsTypes="AA">
                                      <p:cBhvr>
                                        <p:cTn id="25" dur="1000" fill="hold"/>
                                        <p:tgtEl>
                                          <p:spTgt spid="297"/>
                                        </p:tgtEl>
                                        <p:attrNameLst>
                                          <p:attrName>ppt_x</p:attrName>
                                          <p:attrName>ppt_y</p:attrName>
                                        </p:attrNameLst>
                                      </p:cBhvr>
                                      <p:rCtr x="0" y="4190"/>
                                    </p:animMotion>
                                  </p:childTnLst>
                                </p:cTn>
                              </p:par>
                            </p:childTnLst>
                          </p:cTn>
                        </p:par>
                        <p:par>
                          <p:cTn id="26" fill="hold">
                            <p:stCondLst>
                              <p:cond delay="5250"/>
                            </p:stCondLst>
                            <p:childTnLst>
                              <p:par>
                                <p:cTn id="27" presetID="10" presetClass="entr" presetSubtype="0" fill="hold" nodeType="afterEffect">
                                  <p:stCondLst>
                                    <p:cond delay="0"/>
                                  </p:stCondLst>
                                  <p:childTnLst>
                                    <p:set>
                                      <p:cBhvr>
                                        <p:cTn id="28" dur="1" fill="hold">
                                          <p:stCondLst>
                                            <p:cond delay="0"/>
                                          </p:stCondLst>
                                        </p:cTn>
                                        <p:tgtEl>
                                          <p:spTgt spid="302"/>
                                        </p:tgtEl>
                                        <p:attrNameLst>
                                          <p:attrName>style.visibility</p:attrName>
                                        </p:attrNameLst>
                                      </p:cBhvr>
                                      <p:to>
                                        <p:strVal val="visible"/>
                                      </p:to>
                                    </p:set>
                                    <p:animEffect transition="in" filter="fade">
                                      <p:cBhvr>
                                        <p:cTn id="29" dur="1000"/>
                                        <p:tgtEl>
                                          <p:spTgt spid="302"/>
                                        </p:tgtEl>
                                      </p:cBhvr>
                                    </p:animEffect>
                                  </p:childTnLst>
                                </p:cTn>
                              </p:par>
                              <p:par>
                                <p:cTn id="30" presetID="42" presetClass="path" presetSubtype="0" accel="50000" decel="50000" fill="hold" nodeType="withEffect">
                                  <p:stCondLst>
                                    <p:cond delay="0"/>
                                  </p:stCondLst>
                                  <p:childTnLst>
                                    <p:animMotion origin="layout" path="M -2.27981E-6 -0.08375 L -2.27981E-6 -2.00182E-6 " pathEditMode="relative" rAng="0" ptsTypes="AA">
                                      <p:cBhvr>
                                        <p:cTn id="31" dur="1000" fill="hold"/>
                                        <p:tgtEl>
                                          <p:spTgt spid="302"/>
                                        </p:tgtEl>
                                        <p:attrNameLst>
                                          <p:attrName>ppt_x</p:attrName>
                                          <p:attrName>ppt_y</p:attrName>
                                        </p:attrNameLst>
                                      </p:cBhvr>
                                      <p:rCtr x="0" y="4176"/>
                                    </p:animMotion>
                                  </p:childTnLst>
                                </p:cTn>
                              </p:par>
                            </p:childTnLst>
                          </p:cTn>
                        </p:par>
                        <p:par>
                          <p:cTn id="32" fill="hold">
                            <p:stCondLst>
                              <p:cond delay="6250"/>
                            </p:stCondLst>
                            <p:childTnLst>
                              <p:par>
                                <p:cTn id="33" presetID="10" presetClass="entr" presetSubtype="0" fill="hold" nodeType="afterEffect">
                                  <p:stCondLst>
                                    <p:cond delay="0"/>
                                  </p:stCondLst>
                                  <p:childTnLst>
                                    <p:set>
                                      <p:cBhvr>
                                        <p:cTn id="34" dur="1" fill="hold">
                                          <p:stCondLst>
                                            <p:cond delay="0"/>
                                          </p:stCondLst>
                                        </p:cTn>
                                        <p:tgtEl>
                                          <p:spTgt spid="298"/>
                                        </p:tgtEl>
                                        <p:attrNameLst>
                                          <p:attrName>style.visibility</p:attrName>
                                        </p:attrNameLst>
                                      </p:cBhvr>
                                      <p:to>
                                        <p:strVal val="visible"/>
                                      </p:to>
                                    </p:set>
                                    <p:animEffect transition="in" filter="fade">
                                      <p:cBhvr>
                                        <p:cTn id="35" dur="1000"/>
                                        <p:tgtEl>
                                          <p:spTgt spid="298"/>
                                        </p:tgtEl>
                                      </p:cBhvr>
                                    </p:animEffect>
                                  </p:childTnLst>
                                </p:cTn>
                              </p:par>
                              <p:par>
                                <p:cTn id="36" presetID="42" presetClass="path" presetSubtype="0" accel="50000" decel="50000" fill="hold" nodeType="withEffect">
                                  <p:stCondLst>
                                    <p:cond delay="0"/>
                                  </p:stCondLst>
                                  <p:childTnLst>
                                    <p:animMotion origin="layout" path="M -2.27981E-6 -0.08375 L -2.27981E-6 -2.00182E-6 " pathEditMode="relative" rAng="0" ptsTypes="AA">
                                      <p:cBhvr>
                                        <p:cTn id="37" dur="1000" fill="hold"/>
                                        <p:tgtEl>
                                          <p:spTgt spid="298"/>
                                        </p:tgtEl>
                                        <p:attrNameLst>
                                          <p:attrName>ppt_x</p:attrName>
                                          <p:attrName>ppt_y</p:attrName>
                                        </p:attrNameLst>
                                      </p:cBhvr>
                                      <p:rCtr x="0" y="4176"/>
                                    </p:animMotion>
                                  </p:childTnLst>
                                </p:cTn>
                              </p:par>
                            </p:childTnLst>
                          </p:cTn>
                        </p:par>
                        <p:par>
                          <p:cTn id="38" fill="hold">
                            <p:stCondLst>
                              <p:cond delay="7250"/>
                            </p:stCondLst>
                            <p:childTnLst>
                              <p:par>
                                <p:cTn id="39" presetID="10" presetClass="entr" presetSubtype="0" fill="hold" nodeType="afterEffect">
                                  <p:stCondLst>
                                    <p:cond delay="0"/>
                                  </p:stCondLst>
                                  <p:childTnLst>
                                    <p:set>
                                      <p:cBhvr>
                                        <p:cTn id="40" dur="1" fill="hold">
                                          <p:stCondLst>
                                            <p:cond delay="0"/>
                                          </p:stCondLst>
                                        </p:cTn>
                                        <p:tgtEl>
                                          <p:spTgt spid="301"/>
                                        </p:tgtEl>
                                        <p:attrNameLst>
                                          <p:attrName>style.visibility</p:attrName>
                                        </p:attrNameLst>
                                      </p:cBhvr>
                                      <p:to>
                                        <p:strVal val="visible"/>
                                      </p:to>
                                    </p:set>
                                    <p:animEffect transition="in" filter="fade">
                                      <p:cBhvr>
                                        <p:cTn id="41" dur="1000"/>
                                        <p:tgtEl>
                                          <p:spTgt spid="301"/>
                                        </p:tgtEl>
                                      </p:cBhvr>
                                    </p:animEffect>
                                  </p:childTnLst>
                                </p:cTn>
                              </p:par>
                              <p:par>
                                <p:cTn id="42" presetID="42" presetClass="path" presetSubtype="0" accel="50000" decel="50000" fill="hold" nodeType="withEffect">
                                  <p:stCondLst>
                                    <p:cond delay="0"/>
                                  </p:stCondLst>
                                  <p:childTnLst>
                                    <p:animMotion origin="layout" path="M -2.27981E-6 -0.08375 L -2.27981E-6 -2.00182E-6 " pathEditMode="relative" rAng="0" ptsTypes="AA">
                                      <p:cBhvr>
                                        <p:cTn id="43" dur="1000" fill="hold"/>
                                        <p:tgtEl>
                                          <p:spTgt spid="301"/>
                                        </p:tgtEl>
                                        <p:attrNameLst>
                                          <p:attrName>ppt_x</p:attrName>
                                          <p:attrName>ppt_y</p:attrName>
                                        </p:attrNameLst>
                                      </p:cBhvr>
                                      <p:rCtr x="0" y="4176"/>
                                    </p:animMotion>
                                  </p:childTnLst>
                                </p:cTn>
                              </p:par>
                            </p:childTnLst>
                          </p:cTn>
                        </p:par>
                        <p:par>
                          <p:cTn id="44" fill="hold">
                            <p:stCondLst>
                              <p:cond delay="8250"/>
                            </p:stCondLst>
                            <p:childTnLst>
                              <p:par>
                                <p:cTn id="45" presetID="10" presetClass="entr" presetSubtype="0" fill="hold" grpId="0" nodeType="afterEffect">
                                  <p:stCondLst>
                                    <p:cond delay="0"/>
                                  </p:stCondLst>
                                  <p:childTnLst>
                                    <p:set>
                                      <p:cBhvr>
                                        <p:cTn id="46" dur="1" fill="hold">
                                          <p:stCondLst>
                                            <p:cond delay="0"/>
                                          </p:stCondLst>
                                        </p:cTn>
                                        <p:tgtEl>
                                          <p:spTgt spid="7">
                                            <p:txEl>
                                              <p:pRg st="0" end="0"/>
                                            </p:txEl>
                                          </p:spTgt>
                                        </p:tgtEl>
                                        <p:attrNameLst>
                                          <p:attrName>style.visibility</p:attrName>
                                        </p:attrNameLst>
                                      </p:cBhvr>
                                      <p:to>
                                        <p:strVal val="visible"/>
                                      </p:to>
                                    </p:set>
                                    <p:animEffect transition="in" filter="fade">
                                      <p:cBhvr>
                                        <p:cTn id="47" dur="1000"/>
                                        <p:tgtEl>
                                          <p:spTgt spid="7">
                                            <p:txEl>
                                              <p:pRg st="0" end="0"/>
                                            </p:txEl>
                                          </p:spTgt>
                                        </p:tgtEl>
                                      </p:cBhvr>
                                    </p:animEffect>
                                  </p:childTnLst>
                                </p:cTn>
                              </p:par>
                              <p:par>
                                <p:cTn id="48" presetID="42" presetClass="path" presetSubtype="0" accel="50000" decel="50000" fill="hold" grpId="1" nodeType="withEffect">
                                  <p:stCondLst>
                                    <p:cond delay="0"/>
                                  </p:stCondLst>
                                  <p:childTnLst>
                                    <p:animMotion origin="layout" path="M -2.27981E-6 -0.08375 L -2.27981E-6 -2.00182E-6 " pathEditMode="relative" rAng="0" ptsTypes="AA">
                                      <p:cBhvr>
                                        <p:cTn id="49" dur="1000" fill="hold"/>
                                        <p:tgtEl>
                                          <p:spTgt spid="7">
                                            <p:txEl>
                                              <p:pRg st="0" end="0"/>
                                            </p:txEl>
                                          </p:spTgt>
                                        </p:tgtEl>
                                        <p:attrNameLst>
                                          <p:attrName>ppt_x</p:attrName>
                                          <p:attrName>ppt_y</p:attrName>
                                        </p:attrNameLst>
                                      </p:cBhvr>
                                      <p:rCtr x="0" y="417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7" grpId="1"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AutoShape 118"/>
          <p:cNvSpPr>
            <a:spLocks noChangeAspect="1" noChangeArrowheads="1" noTextEdit="1"/>
          </p:cNvSpPr>
          <p:nvPr/>
        </p:nvSpPr>
        <p:spPr bwMode="auto">
          <a:xfrm>
            <a:off x="8057477" y="1470513"/>
            <a:ext cx="3572258" cy="32595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167" name="AutoShape 151"/>
          <p:cNvSpPr>
            <a:spLocks noChangeAspect="1" noChangeArrowheads="1" noTextEdit="1"/>
          </p:cNvSpPr>
          <p:nvPr/>
        </p:nvSpPr>
        <p:spPr bwMode="auto">
          <a:xfrm>
            <a:off x="8046801" y="4823129"/>
            <a:ext cx="3582935" cy="15054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182" name="AutoShape 167"/>
          <p:cNvSpPr>
            <a:spLocks noChangeAspect="1" noChangeArrowheads="1" noTextEdit="1"/>
          </p:cNvSpPr>
          <p:nvPr/>
        </p:nvSpPr>
        <p:spPr bwMode="auto">
          <a:xfrm>
            <a:off x="6190507" y="4823129"/>
            <a:ext cx="1665630" cy="15054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191" name="AutoShape 177"/>
          <p:cNvSpPr>
            <a:spLocks noChangeAspect="1" noChangeArrowheads="1" noTextEdit="1"/>
          </p:cNvSpPr>
          <p:nvPr/>
        </p:nvSpPr>
        <p:spPr bwMode="auto">
          <a:xfrm>
            <a:off x="4312859" y="4823129"/>
            <a:ext cx="1676307" cy="15054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231" name="AutoShape 219"/>
          <p:cNvSpPr>
            <a:spLocks noChangeAspect="1" noChangeArrowheads="1" noTextEdit="1"/>
          </p:cNvSpPr>
          <p:nvPr/>
        </p:nvSpPr>
        <p:spPr bwMode="auto">
          <a:xfrm>
            <a:off x="2435214" y="3177326"/>
            <a:ext cx="1676308" cy="1505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268" name="AutoShape 257"/>
          <p:cNvSpPr>
            <a:spLocks noChangeAspect="1" noChangeArrowheads="1" noTextEdit="1"/>
          </p:cNvSpPr>
          <p:nvPr/>
        </p:nvSpPr>
        <p:spPr bwMode="auto">
          <a:xfrm>
            <a:off x="569770" y="3177326"/>
            <a:ext cx="1664104" cy="1505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9" name="AutoShape 3"/>
          <p:cNvSpPr>
            <a:spLocks noChangeAspect="1" noChangeArrowheads="1" noTextEdit="1"/>
          </p:cNvSpPr>
          <p:nvPr/>
        </p:nvSpPr>
        <p:spPr bwMode="auto">
          <a:xfrm>
            <a:off x="569769" y="1470512"/>
            <a:ext cx="1664105" cy="1514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96" name="AutoShape 77"/>
          <p:cNvSpPr>
            <a:spLocks noChangeAspect="1" noChangeArrowheads="1" noTextEdit="1"/>
          </p:cNvSpPr>
          <p:nvPr/>
        </p:nvSpPr>
        <p:spPr bwMode="auto">
          <a:xfrm>
            <a:off x="4312861" y="1470515"/>
            <a:ext cx="1676306" cy="151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nvGrpSpPr>
          <p:cNvPr id="20" name="Group 19"/>
          <p:cNvGrpSpPr/>
          <p:nvPr/>
        </p:nvGrpSpPr>
        <p:grpSpPr>
          <a:xfrm>
            <a:off x="437800" y="1188523"/>
            <a:ext cx="5414822" cy="1828239"/>
            <a:chOff x="446695" y="1211263"/>
            <a:chExt cx="5524839" cy="1865385"/>
          </a:xfrm>
        </p:grpSpPr>
        <p:sp>
          <p:nvSpPr>
            <p:cNvPr id="25" name="Rectangle 5"/>
            <p:cNvSpPr>
              <a:spLocks noChangeArrowheads="1"/>
            </p:cNvSpPr>
            <p:nvPr/>
          </p:nvSpPr>
          <p:spPr bwMode="auto">
            <a:xfrm>
              <a:off x="446695" y="1211263"/>
              <a:ext cx="5524839" cy="1865385"/>
            </a:xfrm>
            <a:prstGeom prst="rect">
              <a:avLst/>
            </a:prstGeom>
            <a:solidFill>
              <a:schemeClr val="accent6"/>
            </a:solidFill>
            <a:ln>
              <a:noFill/>
            </a:ln>
          </p:spPr>
          <p:txBody>
            <a:bodyPr vert="horz" wrap="square" lIns="179238" tIns="43928" rIns="87857" bIns="43928" numCol="1" anchor="ctr" anchorCtr="0" compatLnSpc="1">
              <a:prstTxWarp prst="textNoShape">
                <a:avLst/>
              </a:prstTxWarp>
            </a:bodyPr>
            <a:lstStyle/>
            <a:p>
              <a:pPr defTabSz="896171">
                <a:lnSpc>
                  <a:spcPct val="80000"/>
                </a:lnSpc>
                <a:spcBef>
                  <a:spcPts val="576"/>
                </a:spcBef>
                <a:spcAft>
                  <a:spcPts val="576"/>
                </a:spcAft>
                <a:defRPr/>
              </a:pPr>
              <a:r>
                <a:rPr lang="en-US" sz="3920" b="1" dirty="0">
                  <a:gradFill>
                    <a:gsLst>
                      <a:gs pos="0">
                        <a:srgbClr val="FFFFFF"/>
                      </a:gs>
                      <a:gs pos="100000">
                        <a:srgbClr val="FFFFFF"/>
                      </a:gs>
                    </a:gsLst>
                    <a:lin ang="5400000" scaled="0"/>
                  </a:gradFill>
                  <a:latin typeface="Segoe UI Light"/>
                </a:rPr>
                <a:t>Office 365 </a:t>
              </a:r>
              <a:r>
                <a:rPr lang="en-US" sz="3920" b="1" dirty="0">
                  <a:gradFill>
                    <a:gsLst>
                      <a:gs pos="0">
                        <a:srgbClr val="FFFFFF"/>
                      </a:gs>
                      <a:gs pos="100000">
                        <a:srgbClr val="FFFFFF"/>
                      </a:gs>
                    </a:gsLst>
                    <a:lin ang="5400000" scaled="0"/>
                  </a:gradFill>
                  <a:latin typeface="Segoe UI Light"/>
                </a:rPr>
                <a:t>Network</a:t>
              </a:r>
            </a:p>
            <a:p>
              <a:pPr defTabSz="896171">
                <a:lnSpc>
                  <a:spcPct val="80000"/>
                </a:lnSpc>
                <a:spcBef>
                  <a:spcPts val="576"/>
                </a:spcBef>
                <a:spcAft>
                  <a:spcPts val="576"/>
                </a:spcAft>
                <a:defRPr/>
              </a:pPr>
              <a:r>
                <a:rPr lang="en-US" sz="1764" dirty="0">
                  <a:solidFill>
                    <a:srgbClr val="404040"/>
                  </a:solidFill>
                  <a:latin typeface="Segoe UI"/>
                  <a:hlinkClick r:id="rId3"/>
                </a:rPr>
                <a:t>https://www.yammer.com/itpronetwork</a:t>
              </a:r>
              <a:r>
                <a:rPr lang="en-US" sz="1764" dirty="0">
                  <a:solidFill>
                    <a:srgbClr val="404040"/>
                  </a:solidFill>
                  <a:latin typeface="Segoe UI"/>
                </a:rPr>
                <a:t> </a:t>
              </a:r>
            </a:p>
          </p:txBody>
        </p:sp>
        <p:sp>
          <p:nvSpPr>
            <p:cNvPr id="318" name="Freeform 9"/>
            <p:cNvSpPr>
              <a:spLocks noChangeAspect="1" noEditPoints="1"/>
            </p:cNvSpPr>
            <p:nvPr/>
          </p:nvSpPr>
          <p:spPr bwMode="black">
            <a:xfrm>
              <a:off x="4932958" y="1756934"/>
              <a:ext cx="865676" cy="818616"/>
            </a:xfrm>
            <a:custGeom>
              <a:avLst/>
              <a:gdLst>
                <a:gd name="T0" fmla="*/ 513 w 589"/>
                <a:gd name="T1" fmla="*/ 0 h 556"/>
                <a:gd name="T2" fmla="*/ 76 w 589"/>
                <a:gd name="T3" fmla="*/ 0 h 556"/>
                <a:gd name="T4" fmla="*/ 0 w 589"/>
                <a:gd name="T5" fmla="*/ 76 h 556"/>
                <a:gd name="T6" fmla="*/ 0 w 589"/>
                <a:gd name="T7" fmla="*/ 412 h 556"/>
                <a:gd name="T8" fmla="*/ 76 w 589"/>
                <a:gd name="T9" fmla="*/ 488 h 556"/>
                <a:gd name="T10" fmla="*/ 155 w 589"/>
                <a:gd name="T11" fmla="*/ 488 h 556"/>
                <a:gd name="T12" fmla="*/ 155 w 589"/>
                <a:gd name="T13" fmla="*/ 556 h 556"/>
                <a:gd name="T14" fmla="*/ 251 w 589"/>
                <a:gd name="T15" fmla="*/ 488 h 556"/>
                <a:gd name="T16" fmla="*/ 513 w 589"/>
                <a:gd name="T17" fmla="*/ 488 h 556"/>
                <a:gd name="T18" fmla="*/ 589 w 589"/>
                <a:gd name="T19" fmla="*/ 412 h 556"/>
                <a:gd name="T20" fmla="*/ 589 w 589"/>
                <a:gd name="T21" fmla="*/ 76 h 556"/>
                <a:gd name="T22" fmla="*/ 513 w 589"/>
                <a:gd name="T23" fmla="*/ 0 h 556"/>
                <a:gd name="T24" fmla="*/ 413 w 589"/>
                <a:gd name="T25" fmla="*/ 119 h 556"/>
                <a:gd name="T26" fmla="*/ 439 w 589"/>
                <a:gd name="T27" fmla="*/ 126 h 556"/>
                <a:gd name="T28" fmla="*/ 432 w 589"/>
                <a:gd name="T29" fmla="*/ 153 h 556"/>
                <a:gd name="T30" fmla="*/ 322 w 589"/>
                <a:gd name="T31" fmla="*/ 193 h 556"/>
                <a:gd name="T32" fmla="*/ 413 w 589"/>
                <a:gd name="T33" fmla="*/ 119 h 556"/>
                <a:gd name="T34" fmla="*/ 315 w 589"/>
                <a:gd name="T35" fmla="*/ 108 h 556"/>
                <a:gd name="T36" fmla="*/ 314 w 589"/>
                <a:gd name="T37" fmla="*/ 109 h 556"/>
                <a:gd name="T38" fmla="*/ 315 w 589"/>
                <a:gd name="T39" fmla="*/ 109 h 556"/>
                <a:gd name="T40" fmla="*/ 313 w 589"/>
                <a:gd name="T41" fmla="*/ 113 h 556"/>
                <a:gd name="T42" fmla="*/ 223 w 589"/>
                <a:gd name="T43" fmla="*/ 337 h 556"/>
                <a:gd name="T44" fmla="*/ 144 w 589"/>
                <a:gd name="T45" fmla="*/ 405 h 556"/>
                <a:gd name="T46" fmla="*/ 123 w 589"/>
                <a:gd name="T47" fmla="*/ 403 h 556"/>
                <a:gd name="T48" fmla="*/ 111 w 589"/>
                <a:gd name="T49" fmla="*/ 381 h 556"/>
                <a:gd name="T50" fmla="*/ 129 w 589"/>
                <a:gd name="T51" fmla="*/ 368 h 556"/>
                <a:gd name="T52" fmla="*/ 141 w 589"/>
                <a:gd name="T53" fmla="*/ 368 h 556"/>
                <a:gd name="T54" fmla="*/ 185 w 589"/>
                <a:gd name="T55" fmla="*/ 329 h 556"/>
                <a:gd name="T56" fmla="*/ 190 w 589"/>
                <a:gd name="T57" fmla="*/ 318 h 556"/>
                <a:gd name="T58" fmla="*/ 104 w 589"/>
                <a:gd name="T59" fmla="*/ 107 h 556"/>
                <a:gd name="T60" fmla="*/ 116 w 589"/>
                <a:gd name="T61" fmla="*/ 81 h 556"/>
                <a:gd name="T62" fmla="*/ 143 w 589"/>
                <a:gd name="T63" fmla="*/ 91 h 556"/>
                <a:gd name="T64" fmla="*/ 144 w 589"/>
                <a:gd name="T65" fmla="*/ 94 h 556"/>
                <a:gd name="T66" fmla="*/ 144 w 589"/>
                <a:gd name="T67" fmla="*/ 94 h 556"/>
                <a:gd name="T68" fmla="*/ 211 w 589"/>
                <a:gd name="T69" fmla="*/ 265 h 556"/>
                <a:gd name="T70" fmla="*/ 213 w 589"/>
                <a:gd name="T71" fmla="*/ 265 h 556"/>
                <a:gd name="T72" fmla="*/ 276 w 589"/>
                <a:gd name="T73" fmla="*/ 97 h 556"/>
                <a:gd name="T74" fmla="*/ 277 w 589"/>
                <a:gd name="T75" fmla="*/ 97 h 556"/>
                <a:gd name="T76" fmla="*/ 277 w 589"/>
                <a:gd name="T77" fmla="*/ 96 h 556"/>
                <a:gd name="T78" fmla="*/ 277 w 589"/>
                <a:gd name="T79" fmla="*/ 95 h 556"/>
                <a:gd name="T80" fmla="*/ 302 w 589"/>
                <a:gd name="T81" fmla="*/ 83 h 556"/>
                <a:gd name="T82" fmla="*/ 315 w 589"/>
                <a:gd name="T83" fmla="*/ 108 h 556"/>
                <a:gd name="T84" fmla="*/ 439 w 589"/>
                <a:gd name="T85" fmla="*/ 363 h 556"/>
                <a:gd name="T86" fmla="*/ 413 w 589"/>
                <a:gd name="T87" fmla="*/ 370 h 556"/>
                <a:gd name="T88" fmla="*/ 322 w 589"/>
                <a:gd name="T89" fmla="*/ 296 h 556"/>
                <a:gd name="T90" fmla="*/ 432 w 589"/>
                <a:gd name="T91" fmla="*/ 336 h 556"/>
                <a:gd name="T92" fmla="*/ 439 w 589"/>
                <a:gd name="T93" fmla="*/ 363 h 556"/>
                <a:gd name="T94" fmla="*/ 467 w 589"/>
                <a:gd name="T95" fmla="*/ 263 h 556"/>
                <a:gd name="T96" fmla="*/ 351 w 589"/>
                <a:gd name="T97" fmla="*/ 244 h 556"/>
                <a:gd name="T98" fmla="*/ 467 w 589"/>
                <a:gd name="T99" fmla="*/ 224 h 556"/>
                <a:gd name="T100" fmla="*/ 486 w 589"/>
                <a:gd name="T101" fmla="*/ 243 h 556"/>
                <a:gd name="T102" fmla="*/ 467 w 589"/>
                <a:gd name="T103" fmla="*/ 263 h 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89" h="556">
                  <a:moveTo>
                    <a:pt x="513" y="0"/>
                  </a:moveTo>
                  <a:cubicBezTo>
                    <a:pt x="76" y="0"/>
                    <a:pt x="76" y="0"/>
                    <a:pt x="76" y="0"/>
                  </a:cubicBezTo>
                  <a:cubicBezTo>
                    <a:pt x="35" y="0"/>
                    <a:pt x="0" y="34"/>
                    <a:pt x="0" y="76"/>
                  </a:cubicBezTo>
                  <a:cubicBezTo>
                    <a:pt x="0" y="412"/>
                    <a:pt x="0" y="412"/>
                    <a:pt x="0" y="412"/>
                  </a:cubicBezTo>
                  <a:cubicBezTo>
                    <a:pt x="0" y="454"/>
                    <a:pt x="35" y="488"/>
                    <a:pt x="76" y="488"/>
                  </a:cubicBezTo>
                  <a:cubicBezTo>
                    <a:pt x="155" y="488"/>
                    <a:pt x="155" y="488"/>
                    <a:pt x="155" y="488"/>
                  </a:cubicBezTo>
                  <a:cubicBezTo>
                    <a:pt x="155" y="556"/>
                    <a:pt x="155" y="556"/>
                    <a:pt x="155" y="556"/>
                  </a:cubicBezTo>
                  <a:cubicBezTo>
                    <a:pt x="251" y="488"/>
                    <a:pt x="251" y="488"/>
                    <a:pt x="251" y="488"/>
                  </a:cubicBezTo>
                  <a:cubicBezTo>
                    <a:pt x="513" y="488"/>
                    <a:pt x="513" y="488"/>
                    <a:pt x="513" y="488"/>
                  </a:cubicBezTo>
                  <a:cubicBezTo>
                    <a:pt x="554" y="488"/>
                    <a:pt x="589" y="454"/>
                    <a:pt x="589" y="412"/>
                  </a:cubicBezTo>
                  <a:cubicBezTo>
                    <a:pt x="589" y="76"/>
                    <a:pt x="589" y="76"/>
                    <a:pt x="589" y="76"/>
                  </a:cubicBezTo>
                  <a:cubicBezTo>
                    <a:pt x="589" y="34"/>
                    <a:pt x="554" y="0"/>
                    <a:pt x="513" y="0"/>
                  </a:cubicBezTo>
                  <a:close/>
                  <a:moveTo>
                    <a:pt x="413" y="119"/>
                  </a:moveTo>
                  <a:cubicBezTo>
                    <a:pt x="422" y="114"/>
                    <a:pt x="434" y="117"/>
                    <a:pt x="439" y="126"/>
                  </a:cubicBezTo>
                  <a:cubicBezTo>
                    <a:pt x="445" y="136"/>
                    <a:pt x="441" y="147"/>
                    <a:pt x="432" y="153"/>
                  </a:cubicBezTo>
                  <a:cubicBezTo>
                    <a:pt x="423" y="158"/>
                    <a:pt x="328" y="203"/>
                    <a:pt x="322" y="193"/>
                  </a:cubicBezTo>
                  <a:cubicBezTo>
                    <a:pt x="317" y="184"/>
                    <a:pt x="403" y="124"/>
                    <a:pt x="413" y="119"/>
                  </a:cubicBezTo>
                  <a:close/>
                  <a:moveTo>
                    <a:pt x="315" y="108"/>
                  </a:moveTo>
                  <a:cubicBezTo>
                    <a:pt x="315" y="108"/>
                    <a:pt x="315" y="108"/>
                    <a:pt x="314" y="109"/>
                  </a:cubicBezTo>
                  <a:cubicBezTo>
                    <a:pt x="315" y="109"/>
                    <a:pt x="315" y="109"/>
                    <a:pt x="315" y="109"/>
                  </a:cubicBezTo>
                  <a:cubicBezTo>
                    <a:pt x="314" y="110"/>
                    <a:pt x="314" y="111"/>
                    <a:pt x="313" y="113"/>
                  </a:cubicBezTo>
                  <a:cubicBezTo>
                    <a:pt x="309" y="122"/>
                    <a:pt x="223" y="337"/>
                    <a:pt x="223" y="337"/>
                  </a:cubicBezTo>
                  <a:cubicBezTo>
                    <a:pt x="207" y="377"/>
                    <a:pt x="191" y="405"/>
                    <a:pt x="144" y="405"/>
                  </a:cubicBezTo>
                  <a:cubicBezTo>
                    <a:pt x="137" y="405"/>
                    <a:pt x="130" y="404"/>
                    <a:pt x="123" y="403"/>
                  </a:cubicBezTo>
                  <a:cubicBezTo>
                    <a:pt x="114" y="400"/>
                    <a:pt x="108" y="391"/>
                    <a:pt x="111" y="381"/>
                  </a:cubicBezTo>
                  <a:cubicBezTo>
                    <a:pt x="113" y="373"/>
                    <a:pt x="121" y="367"/>
                    <a:pt x="129" y="368"/>
                  </a:cubicBezTo>
                  <a:cubicBezTo>
                    <a:pt x="130" y="368"/>
                    <a:pt x="138" y="368"/>
                    <a:pt x="141" y="368"/>
                  </a:cubicBezTo>
                  <a:cubicBezTo>
                    <a:pt x="167" y="368"/>
                    <a:pt x="176" y="353"/>
                    <a:pt x="185" y="329"/>
                  </a:cubicBezTo>
                  <a:cubicBezTo>
                    <a:pt x="190" y="318"/>
                    <a:pt x="190" y="318"/>
                    <a:pt x="190" y="318"/>
                  </a:cubicBezTo>
                  <a:cubicBezTo>
                    <a:pt x="190" y="318"/>
                    <a:pt x="112" y="128"/>
                    <a:pt x="104" y="107"/>
                  </a:cubicBezTo>
                  <a:cubicBezTo>
                    <a:pt x="100" y="96"/>
                    <a:pt x="106" y="85"/>
                    <a:pt x="116" y="81"/>
                  </a:cubicBezTo>
                  <a:cubicBezTo>
                    <a:pt x="127" y="77"/>
                    <a:pt x="138" y="82"/>
                    <a:pt x="143" y="91"/>
                  </a:cubicBezTo>
                  <a:cubicBezTo>
                    <a:pt x="144" y="94"/>
                    <a:pt x="144" y="94"/>
                    <a:pt x="144" y="94"/>
                  </a:cubicBezTo>
                  <a:cubicBezTo>
                    <a:pt x="144" y="94"/>
                    <a:pt x="144" y="94"/>
                    <a:pt x="144" y="94"/>
                  </a:cubicBezTo>
                  <a:cubicBezTo>
                    <a:pt x="211" y="265"/>
                    <a:pt x="211" y="265"/>
                    <a:pt x="211" y="265"/>
                  </a:cubicBezTo>
                  <a:cubicBezTo>
                    <a:pt x="213" y="265"/>
                    <a:pt x="213" y="265"/>
                    <a:pt x="213" y="265"/>
                  </a:cubicBezTo>
                  <a:cubicBezTo>
                    <a:pt x="213" y="265"/>
                    <a:pt x="270" y="115"/>
                    <a:pt x="276" y="97"/>
                  </a:cubicBezTo>
                  <a:cubicBezTo>
                    <a:pt x="277" y="97"/>
                    <a:pt x="277" y="97"/>
                    <a:pt x="277" y="97"/>
                  </a:cubicBezTo>
                  <a:cubicBezTo>
                    <a:pt x="277" y="96"/>
                    <a:pt x="277" y="96"/>
                    <a:pt x="277" y="96"/>
                  </a:cubicBezTo>
                  <a:cubicBezTo>
                    <a:pt x="277" y="96"/>
                    <a:pt x="277" y="95"/>
                    <a:pt x="277" y="95"/>
                  </a:cubicBezTo>
                  <a:cubicBezTo>
                    <a:pt x="281" y="85"/>
                    <a:pt x="292" y="80"/>
                    <a:pt x="302" y="83"/>
                  </a:cubicBezTo>
                  <a:cubicBezTo>
                    <a:pt x="312" y="86"/>
                    <a:pt x="318" y="97"/>
                    <a:pt x="315" y="108"/>
                  </a:cubicBezTo>
                  <a:close/>
                  <a:moveTo>
                    <a:pt x="439" y="363"/>
                  </a:moveTo>
                  <a:cubicBezTo>
                    <a:pt x="434" y="372"/>
                    <a:pt x="422" y="376"/>
                    <a:pt x="413" y="370"/>
                  </a:cubicBezTo>
                  <a:cubicBezTo>
                    <a:pt x="403" y="365"/>
                    <a:pt x="317" y="305"/>
                    <a:pt x="322" y="296"/>
                  </a:cubicBezTo>
                  <a:cubicBezTo>
                    <a:pt x="328" y="286"/>
                    <a:pt x="423" y="331"/>
                    <a:pt x="432" y="336"/>
                  </a:cubicBezTo>
                  <a:cubicBezTo>
                    <a:pt x="441" y="342"/>
                    <a:pt x="445" y="353"/>
                    <a:pt x="439" y="363"/>
                  </a:cubicBezTo>
                  <a:close/>
                  <a:moveTo>
                    <a:pt x="467" y="263"/>
                  </a:moveTo>
                  <a:cubicBezTo>
                    <a:pt x="456" y="263"/>
                    <a:pt x="351" y="255"/>
                    <a:pt x="351" y="244"/>
                  </a:cubicBezTo>
                  <a:cubicBezTo>
                    <a:pt x="351" y="234"/>
                    <a:pt x="456" y="224"/>
                    <a:pt x="467" y="224"/>
                  </a:cubicBezTo>
                  <a:cubicBezTo>
                    <a:pt x="477" y="224"/>
                    <a:pt x="486" y="232"/>
                    <a:pt x="486" y="243"/>
                  </a:cubicBezTo>
                  <a:cubicBezTo>
                    <a:pt x="486" y="254"/>
                    <a:pt x="477" y="263"/>
                    <a:pt x="467" y="263"/>
                  </a:cubicBezTo>
                  <a:close/>
                </a:path>
              </a:pathLst>
            </a:custGeom>
            <a:solidFill>
              <a:srgbClr val="FFFFFF"/>
            </a:solidFill>
            <a:ln>
              <a:noFill/>
            </a:ln>
          </p:spPr>
          <p:txBody>
            <a:bodyPr vert="horz" wrap="square" lIns="87857" tIns="43928" rIns="87857" bIns="43928" numCol="1" anchor="t" anchorCtr="0" compatLnSpc="1">
              <a:prstTxWarp prst="textNoShape">
                <a:avLst/>
              </a:prstTxWarp>
            </a:bodyPr>
            <a:lstStyle/>
            <a:p>
              <a:pPr defTabSz="914128">
                <a:defRPr/>
              </a:pPr>
              <a:endParaRPr lang="en-US" sz="1730" kern="0" dirty="0">
                <a:solidFill>
                  <a:srgbClr val="505050"/>
                </a:solidFill>
                <a:latin typeface="Segoe UI"/>
              </a:endParaRPr>
            </a:p>
          </p:txBody>
        </p:sp>
      </p:grpSp>
      <p:grpSp>
        <p:nvGrpSpPr>
          <p:cNvPr id="22" name="Group 21"/>
          <p:cNvGrpSpPr/>
          <p:nvPr/>
        </p:nvGrpSpPr>
        <p:grpSpPr>
          <a:xfrm>
            <a:off x="8043208" y="1194773"/>
            <a:ext cx="3708597" cy="3550132"/>
            <a:chOff x="8206628" y="1217640"/>
            <a:chExt cx="3783948" cy="3622263"/>
          </a:xfrm>
        </p:grpSpPr>
        <p:grpSp>
          <p:nvGrpSpPr>
            <p:cNvPr id="14" name="Group 13"/>
            <p:cNvGrpSpPr/>
            <p:nvPr/>
          </p:nvGrpSpPr>
          <p:grpSpPr>
            <a:xfrm>
              <a:off x="10137980" y="1225066"/>
              <a:ext cx="1836984" cy="3614837"/>
              <a:chOff x="10137980" y="1225066"/>
              <a:chExt cx="1836984" cy="3614837"/>
            </a:xfrm>
          </p:grpSpPr>
          <p:sp>
            <p:nvSpPr>
              <p:cNvPr id="342" name="Rectangle 179"/>
              <p:cNvSpPr>
                <a:spLocks noChangeArrowheads="1"/>
              </p:cNvSpPr>
              <p:nvPr/>
            </p:nvSpPr>
            <p:spPr bwMode="auto">
              <a:xfrm>
                <a:off x="10137980" y="1225066"/>
                <a:ext cx="1836984" cy="3614837"/>
              </a:xfrm>
              <a:prstGeom prst="rect">
                <a:avLst/>
              </a:prstGeom>
              <a:solidFill>
                <a:srgbClr val="0078D7"/>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48" name="Freeform 316"/>
              <p:cNvSpPr>
                <a:spLocks/>
              </p:cNvSpPr>
              <p:nvPr/>
            </p:nvSpPr>
            <p:spPr bwMode="auto">
              <a:xfrm>
                <a:off x="10342441" y="3438133"/>
                <a:ext cx="1444690" cy="1092432"/>
              </a:xfrm>
              <a:custGeom>
                <a:avLst/>
                <a:gdLst>
                  <a:gd name="T0" fmla="*/ 1244 w 2575"/>
                  <a:gd name="T1" fmla="*/ 688 h 1947"/>
                  <a:gd name="T2" fmla="*/ 1541 w 2575"/>
                  <a:gd name="T3" fmla="*/ 140 h 1947"/>
                  <a:gd name="T4" fmla="*/ 1624 w 2575"/>
                  <a:gd name="T5" fmla="*/ 122 h 1947"/>
                  <a:gd name="T6" fmla="*/ 1701 w 2575"/>
                  <a:gd name="T7" fmla="*/ 67 h 1947"/>
                  <a:gd name="T8" fmla="*/ 1736 w 2575"/>
                  <a:gd name="T9" fmla="*/ 115 h 1947"/>
                  <a:gd name="T10" fmla="*/ 1710 w 2575"/>
                  <a:gd name="T11" fmla="*/ 202 h 1947"/>
                  <a:gd name="T12" fmla="*/ 2253 w 2575"/>
                  <a:gd name="T13" fmla="*/ 661 h 1947"/>
                  <a:gd name="T14" fmla="*/ 2294 w 2575"/>
                  <a:gd name="T15" fmla="*/ 706 h 1947"/>
                  <a:gd name="T16" fmla="*/ 2564 w 2575"/>
                  <a:gd name="T17" fmla="*/ 695 h 1947"/>
                  <a:gd name="T18" fmla="*/ 2339 w 2575"/>
                  <a:gd name="T19" fmla="*/ 828 h 1947"/>
                  <a:gd name="T20" fmla="*/ 2337 w 2575"/>
                  <a:gd name="T21" fmla="*/ 849 h 1947"/>
                  <a:gd name="T22" fmla="*/ 2575 w 2575"/>
                  <a:gd name="T23" fmla="*/ 865 h 1947"/>
                  <a:gd name="T24" fmla="*/ 2273 w 2575"/>
                  <a:gd name="T25" fmla="*/ 984 h 1947"/>
                  <a:gd name="T26" fmla="*/ 1768 w 2575"/>
                  <a:gd name="T27" fmla="*/ 1630 h 1947"/>
                  <a:gd name="T28" fmla="*/ 0 w 2575"/>
                  <a:gd name="T29" fmla="*/ 1328 h 1947"/>
                  <a:gd name="T30" fmla="*/ 951 w 2575"/>
                  <a:gd name="T31" fmla="*/ 1291 h 1947"/>
                  <a:gd name="T32" fmla="*/ 862 w 2575"/>
                  <a:gd name="T33" fmla="*/ 1069 h 1947"/>
                  <a:gd name="T34" fmla="*/ 574 w 2575"/>
                  <a:gd name="T35" fmla="*/ 940 h 1947"/>
                  <a:gd name="T36" fmla="*/ 585 w 2575"/>
                  <a:gd name="T37" fmla="*/ 881 h 1947"/>
                  <a:gd name="T38" fmla="*/ 722 w 2575"/>
                  <a:gd name="T39" fmla="*/ 839 h 1947"/>
                  <a:gd name="T40" fmla="*/ 453 w 2575"/>
                  <a:gd name="T41" fmla="*/ 615 h 1947"/>
                  <a:gd name="T42" fmla="*/ 475 w 2575"/>
                  <a:gd name="T43" fmla="*/ 571 h 1947"/>
                  <a:gd name="T44" fmla="*/ 592 w 2575"/>
                  <a:gd name="T45" fmla="*/ 557 h 1947"/>
                  <a:gd name="T46" fmla="*/ 388 w 2575"/>
                  <a:gd name="T47" fmla="*/ 303 h 1947"/>
                  <a:gd name="T48" fmla="*/ 457 w 2575"/>
                  <a:gd name="T49" fmla="*/ 259 h 1947"/>
                  <a:gd name="T50" fmla="*/ 1244 w 2575"/>
                  <a:gd name="T51" fmla="*/ 688 h 1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575" h="1947">
                    <a:moveTo>
                      <a:pt x="1244" y="688"/>
                    </a:moveTo>
                    <a:cubicBezTo>
                      <a:pt x="1326" y="429"/>
                      <a:pt x="1427" y="262"/>
                      <a:pt x="1541" y="140"/>
                    </a:cubicBezTo>
                    <a:cubicBezTo>
                      <a:pt x="1628" y="51"/>
                      <a:pt x="1674" y="21"/>
                      <a:pt x="1624" y="122"/>
                    </a:cubicBezTo>
                    <a:cubicBezTo>
                      <a:pt x="1644" y="103"/>
                      <a:pt x="1676" y="78"/>
                      <a:pt x="1701" y="67"/>
                    </a:cubicBezTo>
                    <a:cubicBezTo>
                      <a:pt x="1843" y="0"/>
                      <a:pt x="1832" y="55"/>
                      <a:pt x="1736" y="115"/>
                    </a:cubicBezTo>
                    <a:cubicBezTo>
                      <a:pt x="1999" y="21"/>
                      <a:pt x="1989" y="140"/>
                      <a:pt x="1710" y="202"/>
                    </a:cubicBezTo>
                    <a:cubicBezTo>
                      <a:pt x="1939" y="207"/>
                      <a:pt x="2182" y="351"/>
                      <a:pt x="2253" y="661"/>
                    </a:cubicBezTo>
                    <a:cubicBezTo>
                      <a:pt x="2262" y="704"/>
                      <a:pt x="2250" y="700"/>
                      <a:pt x="2294" y="706"/>
                    </a:cubicBezTo>
                    <a:cubicBezTo>
                      <a:pt x="2387" y="725"/>
                      <a:pt x="2477" y="723"/>
                      <a:pt x="2564" y="695"/>
                    </a:cubicBezTo>
                    <a:cubicBezTo>
                      <a:pt x="2554" y="759"/>
                      <a:pt x="2470" y="800"/>
                      <a:pt x="2339" y="828"/>
                    </a:cubicBezTo>
                    <a:cubicBezTo>
                      <a:pt x="2289" y="839"/>
                      <a:pt x="2280" y="835"/>
                      <a:pt x="2337" y="849"/>
                    </a:cubicBezTo>
                    <a:cubicBezTo>
                      <a:pt x="2410" y="865"/>
                      <a:pt x="2490" y="869"/>
                      <a:pt x="2575" y="865"/>
                    </a:cubicBezTo>
                    <a:cubicBezTo>
                      <a:pt x="2509" y="943"/>
                      <a:pt x="2403" y="982"/>
                      <a:pt x="2273" y="984"/>
                    </a:cubicBezTo>
                    <a:cubicBezTo>
                      <a:pt x="2191" y="1282"/>
                      <a:pt x="2005" y="1497"/>
                      <a:pt x="1768" y="1630"/>
                    </a:cubicBezTo>
                    <a:cubicBezTo>
                      <a:pt x="1212" y="1947"/>
                      <a:pt x="405" y="1901"/>
                      <a:pt x="0" y="1328"/>
                    </a:cubicBezTo>
                    <a:cubicBezTo>
                      <a:pt x="265" y="1536"/>
                      <a:pt x="658" y="1582"/>
                      <a:pt x="951" y="1291"/>
                    </a:cubicBezTo>
                    <a:cubicBezTo>
                      <a:pt x="759" y="1291"/>
                      <a:pt x="711" y="1147"/>
                      <a:pt x="862" y="1069"/>
                    </a:cubicBezTo>
                    <a:cubicBezTo>
                      <a:pt x="718" y="1066"/>
                      <a:pt x="626" y="1023"/>
                      <a:pt x="574" y="940"/>
                    </a:cubicBezTo>
                    <a:cubicBezTo>
                      <a:pt x="553" y="908"/>
                      <a:pt x="553" y="906"/>
                      <a:pt x="585" y="881"/>
                    </a:cubicBezTo>
                    <a:cubicBezTo>
                      <a:pt x="622" y="855"/>
                      <a:pt x="672" y="844"/>
                      <a:pt x="722" y="839"/>
                    </a:cubicBezTo>
                    <a:cubicBezTo>
                      <a:pt x="574" y="796"/>
                      <a:pt x="485" y="718"/>
                      <a:pt x="453" y="615"/>
                    </a:cubicBezTo>
                    <a:cubicBezTo>
                      <a:pt x="441" y="578"/>
                      <a:pt x="439" y="580"/>
                      <a:pt x="475" y="571"/>
                    </a:cubicBezTo>
                    <a:cubicBezTo>
                      <a:pt x="510" y="564"/>
                      <a:pt x="553" y="557"/>
                      <a:pt x="592" y="557"/>
                    </a:cubicBezTo>
                    <a:cubicBezTo>
                      <a:pt x="475" y="486"/>
                      <a:pt x="407" y="399"/>
                      <a:pt x="388" y="303"/>
                    </a:cubicBezTo>
                    <a:cubicBezTo>
                      <a:pt x="372" y="211"/>
                      <a:pt x="388" y="234"/>
                      <a:pt x="457" y="259"/>
                    </a:cubicBezTo>
                    <a:cubicBezTo>
                      <a:pt x="761" y="376"/>
                      <a:pt x="1063" y="502"/>
                      <a:pt x="1244" y="688"/>
                    </a:cubicBezTo>
                    <a:close/>
                  </a:path>
                </a:pathLst>
              </a:custGeom>
              <a:solidFill>
                <a:schemeClr val="bg1"/>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grpSp>
          <p:nvGrpSpPr>
            <p:cNvPr id="13" name="Group 12"/>
            <p:cNvGrpSpPr/>
            <p:nvPr/>
          </p:nvGrpSpPr>
          <p:grpSpPr>
            <a:xfrm>
              <a:off x="8206628" y="1217640"/>
              <a:ext cx="3783948" cy="1856191"/>
              <a:chOff x="8206628" y="1217640"/>
              <a:chExt cx="3783948" cy="1856191"/>
            </a:xfrm>
          </p:grpSpPr>
          <p:sp>
            <p:nvSpPr>
              <p:cNvPr id="136" name="Rectangle 120"/>
              <p:cNvSpPr>
                <a:spLocks noChangeArrowheads="1"/>
              </p:cNvSpPr>
              <p:nvPr/>
            </p:nvSpPr>
            <p:spPr bwMode="auto">
              <a:xfrm>
                <a:off x="8206628" y="1217640"/>
                <a:ext cx="3783948" cy="1856191"/>
              </a:xfrm>
              <a:prstGeom prst="rect">
                <a:avLst/>
              </a:prstGeom>
              <a:solidFill>
                <a:srgbClr val="0078D7"/>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43" name="Rectangle 103"/>
              <p:cNvSpPr/>
              <p:nvPr/>
            </p:nvSpPr>
            <p:spPr>
              <a:xfrm>
                <a:off x="8232083" y="2240200"/>
                <a:ext cx="3633944" cy="358283"/>
              </a:xfrm>
              <a:prstGeom prst="rect">
                <a:avLst/>
              </a:prstGeom>
            </p:spPr>
            <p:txBody>
              <a:bodyPr wrap="square" lIns="0" rIns="0" bIns="87857" anchor="b" anchorCtr="0">
                <a:spAutoFit/>
              </a:bodyPr>
              <a:lstStyle/>
              <a:p>
                <a:pPr algn="ctr" defTabSz="896171">
                  <a:lnSpc>
                    <a:spcPct val="80000"/>
                  </a:lnSpc>
                  <a:spcBef>
                    <a:spcPts val="576"/>
                  </a:spcBef>
                  <a:spcAft>
                    <a:spcPts val="576"/>
                  </a:spcAft>
                  <a:defRPr/>
                </a:pPr>
                <a:r>
                  <a:rPr lang="en-US" sz="1764" dirty="0">
                    <a:solidFill>
                      <a:srgbClr val="404040"/>
                    </a:solidFill>
                    <a:latin typeface="Segoe UI"/>
                    <a:hlinkClick r:id="rId4"/>
                  </a:rPr>
                  <a:t>@</a:t>
                </a:r>
                <a:r>
                  <a:rPr lang="en-US" sz="1764" dirty="0" err="1">
                    <a:solidFill>
                      <a:srgbClr val="404040"/>
                    </a:solidFill>
                    <a:latin typeface="Segoe UI"/>
                    <a:hlinkClick r:id="rId4"/>
                  </a:rPr>
                  <a:t>OfficeDev</a:t>
                </a:r>
                <a:r>
                  <a:rPr lang="en-US" sz="1764" dirty="0">
                    <a:solidFill>
                      <a:srgbClr val="404040"/>
                    </a:solidFill>
                    <a:latin typeface="Segoe UI"/>
                  </a:rPr>
                  <a:t> </a:t>
                </a:r>
              </a:p>
            </p:txBody>
          </p:sp>
          <p:sp>
            <p:nvSpPr>
              <p:cNvPr id="344" name="Rectangle 104"/>
              <p:cNvSpPr/>
              <p:nvPr/>
            </p:nvSpPr>
            <p:spPr>
              <a:xfrm>
                <a:off x="8247644" y="1490659"/>
                <a:ext cx="3644837" cy="850899"/>
              </a:xfrm>
              <a:prstGeom prst="rect">
                <a:avLst/>
              </a:prstGeom>
            </p:spPr>
            <p:txBody>
              <a:bodyPr wrap="square" lIns="175715" tIns="140572" rIns="175715" bIns="87857">
                <a:spAutoFit/>
              </a:bodyPr>
              <a:lstStyle/>
              <a:p>
                <a:pPr algn="ctr" defTabSz="896171">
                  <a:spcBef>
                    <a:spcPts val="576"/>
                  </a:spcBef>
                  <a:spcAft>
                    <a:spcPts val="576"/>
                  </a:spcAft>
                  <a:defRPr/>
                </a:pPr>
                <a:r>
                  <a:rPr lang="en-US" sz="3920" b="1" dirty="0">
                    <a:gradFill>
                      <a:gsLst>
                        <a:gs pos="0">
                          <a:srgbClr val="FFFFFF"/>
                        </a:gs>
                        <a:gs pos="100000">
                          <a:srgbClr val="FFFFFF"/>
                        </a:gs>
                      </a:gsLst>
                      <a:lin ang="5400000" scaled="0"/>
                    </a:gradFill>
                    <a:latin typeface="Segoe UI Light"/>
                  </a:rPr>
                  <a:t>Twitter</a:t>
                </a:r>
              </a:p>
            </p:txBody>
          </p:sp>
        </p:grpSp>
      </p:grpSp>
      <p:grpSp>
        <p:nvGrpSpPr>
          <p:cNvPr id="566" name="Group 565"/>
          <p:cNvGrpSpPr/>
          <p:nvPr/>
        </p:nvGrpSpPr>
        <p:grpSpPr>
          <a:xfrm>
            <a:off x="8058456" y="3094333"/>
            <a:ext cx="1799649" cy="1650572"/>
            <a:chOff x="8272463" y="3235325"/>
            <a:chExt cx="1761331" cy="1615428"/>
          </a:xfrm>
        </p:grpSpPr>
        <p:sp>
          <p:nvSpPr>
            <p:cNvPr id="341" name="Rectangle 179"/>
            <p:cNvSpPr>
              <a:spLocks noChangeArrowheads="1"/>
            </p:cNvSpPr>
            <p:nvPr/>
          </p:nvSpPr>
          <p:spPr bwMode="auto">
            <a:xfrm>
              <a:off x="8272463" y="3235325"/>
              <a:ext cx="1761331" cy="1615428"/>
            </a:xfrm>
            <a:prstGeom prst="rect">
              <a:avLst/>
            </a:prstGeom>
            <a:solidFill>
              <a:schemeClr val="bg1">
                <a:lumMod val="75000"/>
              </a:schemeClr>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nvGrpSpPr>
            <p:cNvPr id="455" name="Group 454"/>
            <p:cNvGrpSpPr/>
            <p:nvPr/>
          </p:nvGrpSpPr>
          <p:grpSpPr>
            <a:xfrm>
              <a:off x="8385175" y="3462338"/>
              <a:ext cx="1535113" cy="1117599"/>
              <a:chOff x="8385175" y="3462338"/>
              <a:chExt cx="1535113" cy="1117599"/>
            </a:xfrm>
          </p:grpSpPr>
          <p:sp>
            <p:nvSpPr>
              <p:cNvPr id="370" name="AutoShape 333"/>
              <p:cNvSpPr>
                <a:spLocks noChangeAspect="1" noChangeArrowheads="1" noTextEdit="1"/>
              </p:cNvSpPr>
              <p:nvPr/>
            </p:nvSpPr>
            <p:spPr bwMode="auto">
              <a:xfrm>
                <a:off x="8385175" y="3462338"/>
                <a:ext cx="1535113" cy="1116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71" name="Freeform 335"/>
              <p:cNvSpPr>
                <a:spLocks/>
              </p:cNvSpPr>
              <p:nvPr/>
            </p:nvSpPr>
            <p:spPr bwMode="auto">
              <a:xfrm>
                <a:off x="9421813" y="3917950"/>
                <a:ext cx="498475" cy="661987"/>
              </a:xfrm>
              <a:custGeom>
                <a:avLst/>
                <a:gdLst>
                  <a:gd name="T0" fmla="*/ 227 w 227"/>
                  <a:gd name="T1" fmla="*/ 301 h 301"/>
                  <a:gd name="T2" fmla="*/ 162 w 227"/>
                  <a:gd name="T3" fmla="*/ 178 h 301"/>
                  <a:gd name="T4" fmla="*/ 168 w 227"/>
                  <a:gd name="T5" fmla="*/ 138 h 301"/>
                  <a:gd name="T6" fmla="*/ 168 w 227"/>
                  <a:gd name="T7" fmla="*/ 91 h 301"/>
                  <a:gd name="T8" fmla="*/ 90 w 227"/>
                  <a:gd name="T9" fmla="*/ 0 h 301"/>
                  <a:gd name="T10" fmla="*/ 0 w 227"/>
                  <a:gd name="T11" fmla="*/ 91 h 301"/>
                  <a:gd name="T12" fmla="*/ 0 w 227"/>
                  <a:gd name="T13" fmla="*/ 138 h 301"/>
                  <a:gd name="T14" fmla="*/ 51 w 227"/>
                  <a:gd name="T15" fmla="*/ 219 h 301"/>
                  <a:gd name="T16" fmla="*/ 77 w 227"/>
                  <a:gd name="T17" fmla="*/ 301 h 301"/>
                  <a:gd name="T18" fmla="*/ 227 w 227"/>
                  <a:gd name="T19" fmla="*/ 301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7" h="301">
                    <a:moveTo>
                      <a:pt x="227" y="301"/>
                    </a:moveTo>
                    <a:cubicBezTo>
                      <a:pt x="162" y="178"/>
                      <a:pt x="162" y="178"/>
                      <a:pt x="162" y="178"/>
                    </a:cubicBezTo>
                    <a:cubicBezTo>
                      <a:pt x="166" y="166"/>
                      <a:pt x="168" y="153"/>
                      <a:pt x="168" y="138"/>
                    </a:cubicBezTo>
                    <a:cubicBezTo>
                      <a:pt x="168" y="91"/>
                      <a:pt x="168" y="91"/>
                      <a:pt x="168" y="91"/>
                    </a:cubicBezTo>
                    <a:cubicBezTo>
                      <a:pt x="168" y="41"/>
                      <a:pt x="140" y="0"/>
                      <a:pt x="90" y="0"/>
                    </a:cubicBezTo>
                    <a:cubicBezTo>
                      <a:pt x="41" y="0"/>
                      <a:pt x="0" y="41"/>
                      <a:pt x="0" y="91"/>
                    </a:cubicBezTo>
                    <a:cubicBezTo>
                      <a:pt x="0" y="138"/>
                      <a:pt x="0" y="138"/>
                      <a:pt x="0" y="138"/>
                    </a:cubicBezTo>
                    <a:cubicBezTo>
                      <a:pt x="0" y="174"/>
                      <a:pt x="21" y="205"/>
                      <a:pt x="51" y="219"/>
                    </a:cubicBezTo>
                    <a:cubicBezTo>
                      <a:pt x="77" y="301"/>
                      <a:pt x="77" y="301"/>
                      <a:pt x="77" y="301"/>
                    </a:cubicBezTo>
                    <a:lnTo>
                      <a:pt x="227" y="301"/>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72" name="Freeform 336"/>
              <p:cNvSpPr>
                <a:spLocks/>
              </p:cNvSpPr>
              <p:nvPr/>
            </p:nvSpPr>
            <p:spPr bwMode="auto">
              <a:xfrm>
                <a:off x="9428163" y="4271963"/>
                <a:ext cx="136525" cy="88900"/>
              </a:xfrm>
              <a:custGeom>
                <a:avLst/>
                <a:gdLst>
                  <a:gd name="T0" fmla="*/ 23 w 62"/>
                  <a:gd name="T1" fmla="*/ 40 h 40"/>
                  <a:gd name="T2" fmla="*/ 62 w 62"/>
                  <a:gd name="T3" fmla="*/ 0 h 40"/>
                  <a:gd name="T4" fmla="*/ 0 w 62"/>
                  <a:gd name="T5" fmla="*/ 0 h 40"/>
                  <a:gd name="T6" fmla="*/ 23 w 62"/>
                  <a:gd name="T7" fmla="*/ 40 h 40"/>
                </a:gdLst>
                <a:ahLst/>
                <a:cxnLst>
                  <a:cxn ang="0">
                    <a:pos x="T0" y="T1"/>
                  </a:cxn>
                  <a:cxn ang="0">
                    <a:pos x="T2" y="T3"/>
                  </a:cxn>
                  <a:cxn ang="0">
                    <a:pos x="T4" y="T5"/>
                  </a:cxn>
                  <a:cxn ang="0">
                    <a:pos x="T6" y="T7"/>
                  </a:cxn>
                </a:cxnLst>
                <a:rect l="0" t="0" r="r" b="b"/>
                <a:pathLst>
                  <a:path w="62" h="40">
                    <a:moveTo>
                      <a:pt x="23" y="40"/>
                    </a:moveTo>
                    <a:cubicBezTo>
                      <a:pt x="62" y="0"/>
                      <a:pt x="62" y="0"/>
                      <a:pt x="62" y="0"/>
                    </a:cubicBezTo>
                    <a:cubicBezTo>
                      <a:pt x="0" y="0"/>
                      <a:pt x="0" y="0"/>
                      <a:pt x="0" y="0"/>
                    </a:cubicBezTo>
                    <a:cubicBezTo>
                      <a:pt x="4" y="15"/>
                      <a:pt x="12" y="29"/>
                      <a:pt x="23" y="40"/>
                    </a:cubicBezTo>
                    <a:close/>
                  </a:path>
                </a:pathLst>
              </a:custGeom>
              <a:solidFill>
                <a:srgbClr val="4937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73" name="Rectangle 337"/>
              <p:cNvSpPr>
                <a:spLocks noChangeArrowheads="1"/>
              </p:cNvSpPr>
              <p:nvPr/>
            </p:nvSpPr>
            <p:spPr bwMode="auto">
              <a:xfrm>
                <a:off x="8458200" y="3541713"/>
                <a:ext cx="1143000" cy="6556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74" name="Rectangle 338"/>
              <p:cNvSpPr>
                <a:spLocks noChangeArrowheads="1"/>
              </p:cNvSpPr>
              <p:nvPr/>
            </p:nvSpPr>
            <p:spPr bwMode="auto">
              <a:xfrm>
                <a:off x="8458200" y="3644900"/>
                <a:ext cx="211138" cy="55245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75" name="Rectangle 339"/>
              <p:cNvSpPr>
                <a:spLocks noChangeArrowheads="1"/>
              </p:cNvSpPr>
              <p:nvPr/>
            </p:nvSpPr>
            <p:spPr bwMode="auto">
              <a:xfrm>
                <a:off x="8472488" y="3552825"/>
                <a:ext cx="1138238" cy="9207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76" name="Freeform 340"/>
              <p:cNvSpPr>
                <a:spLocks noEditPoints="1"/>
              </p:cNvSpPr>
              <p:nvPr/>
            </p:nvSpPr>
            <p:spPr bwMode="auto">
              <a:xfrm>
                <a:off x="8385175" y="3463925"/>
                <a:ext cx="1304925" cy="812800"/>
              </a:xfrm>
              <a:custGeom>
                <a:avLst/>
                <a:gdLst>
                  <a:gd name="T0" fmla="*/ 585 w 594"/>
                  <a:gd name="T1" fmla="*/ 0 h 369"/>
                  <a:gd name="T2" fmla="*/ 8 w 594"/>
                  <a:gd name="T3" fmla="*/ 0 h 369"/>
                  <a:gd name="T4" fmla="*/ 0 w 594"/>
                  <a:gd name="T5" fmla="*/ 9 h 369"/>
                  <a:gd name="T6" fmla="*/ 0 w 594"/>
                  <a:gd name="T7" fmla="*/ 360 h 369"/>
                  <a:gd name="T8" fmla="*/ 8 w 594"/>
                  <a:gd name="T9" fmla="*/ 369 h 369"/>
                  <a:gd name="T10" fmla="*/ 585 w 594"/>
                  <a:gd name="T11" fmla="*/ 369 h 369"/>
                  <a:gd name="T12" fmla="*/ 594 w 594"/>
                  <a:gd name="T13" fmla="*/ 360 h 369"/>
                  <a:gd name="T14" fmla="*/ 594 w 594"/>
                  <a:gd name="T15" fmla="*/ 9 h 369"/>
                  <a:gd name="T16" fmla="*/ 585 w 594"/>
                  <a:gd name="T17" fmla="*/ 0 h 369"/>
                  <a:gd name="T18" fmla="*/ 548 w 594"/>
                  <a:gd name="T19" fmla="*/ 314 h 369"/>
                  <a:gd name="T20" fmla="*/ 541 w 594"/>
                  <a:gd name="T21" fmla="*/ 321 h 369"/>
                  <a:gd name="T22" fmla="*/ 53 w 594"/>
                  <a:gd name="T23" fmla="*/ 321 h 369"/>
                  <a:gd name="T24" fmla="*/ 46 w 594"/>
                  <a:gd name="T25" fmla="*/ 314 h 369"/>
                  <a:gd name="T26" fmla="*/ 46 w 594"/>
                  <a:gd name="T27" fmla="*/ 52 h 369"/>
                  <a:gd name="T28" fmla="*/ 53 w 594"/>
                  <a:gd name="T29" fmla="*/ 45 h 369"/>
                  <a:gd name="T30" fmla="*/ 541 w 594"/>
                  <a:gd name="T31" fmla="*/ 45 h 369"/>
                  <a:gd name="T32" fmla="*/ 548 w 594"/>
                  <a:gd name="T33" fmla="*/ 52 h 369"/>
                  <a:gd name="T34" fmla="*/ 548 w 594"/>
                  <a:gd name="T35" fmla="*/ 314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94" h="369">
                    <a:moveTo>
                      <a:pt x="585" y="0"/>
                    </a:moveTo>
                    <a:cubicBezTo>
                      <a:pt x="8" y="0"/>
                      <a:pt x="8" y="0"/>
                      <a:pt x="8" y="0"/>
                    </a:cubicBezTo>
                    <a:cubicBezTo>
                      <a:pt x="4" y="0"/>
                      <a:pt x="0" y="4"/>
                      <a:pt x="0" y="9"/>
                    </a:cubicBezTo>
                    <a:cubicBezTo>
                      <a:pt x="0" y="360"/>
                      <a:pt x="0" y="360"/>
                      <a:pt x="0" y="360"/>
                    </a:cubicBezTo>
                    <a:cubicBezTo>
                      <a:pt x="0" y="365"/>
                      <a:pt x="4" y="369"/>
                      <a:pt x="8" y="369"/>
                    </a:cubicBezTo>
                    <a:cubicBezTo>
                      <a:pt x="585" y="369"/>
                      <a:pt x="585" y="369"/>
                      <a:pt x="585" y="369"/>
                    </a:cubicBezTo>
                    <a:cubicBezTo>
                      <a:pt x="590" y="369"/>
                      <a:pt x="594" y="365"/>
                      <a:pt x="594" y="360"/>
                    </a:cubicBezTo>
                    <a:cubicBezTo>
                      <a:pt x="594" y="9"/>
                      <a:pt x="594" y="9"/>
                      <a:pt x="594" y="9"/>
                    </a:cubicBezTo>
                    <a:cubicBezTo>
                      <a:pt x="594" y="4"/>
                      <a:pt x="590" y="0"/>
                      <a:pt x="585" y="0"/>
                    </a:cubicBezTo>
                    <a:close/>
                    <a:moveTo>
                      <a:pt x="548" y="314"/>
                    </a:moveTo>
                    <a:cubicBezTo>
                      <a:pt x="548" y="318"/>
                      <a:pt x="544" y="321"/>
                      <a:pt x="541" y="321"/>
                    </a:cubicBezTo>
                    <a:cubicBezTo>
                      <a:pt x="53" y="321"/>
                      <a:pt x="53" y="321"/>
                      <a:pt x="53" y="321"/>
                    </a:cubicBezTo>
                    <a:cubicBezTo>
                      <a:pt x="49" y="321"/>
                      <a:pt x="46" y="318"/>
                      <a:pt x="46" y="314"/>
                    </a:cubicBezTo>
                    <a:cubicBezTo>
                      <a:pt x="46" y="52"/>
                      <a:pt x="46" y="52"/>
                      <a:pt x="46" y="52"/>
                    </a:cubicBezTo>
                    <a:cubicBezTo>
                      <a:pt x="46" y="48"/>
                      <a:pt x="49" y="45"/>
                      <a:pt x="53" y="45"/>
                    </a:cubicBezTo>
                    <a:cubicBezTo>
                      <a:pt x="541" y="45"/>
                      <a:pt x="541" y="45"/>
                      <a:pt x="541" y="45"/>
                    </a:cubicBezTo>
                    <a:cubicBezTo>
                      <a:pt x="544" y="45"/>
                      <a:pt x="548" y="48"/>
                      <a:pt x="548" y="52"/>
                    </a:cubicBezTo>
                    <a:lnTo>
                      <a:pt x="548" y="31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77" name="Freeform 341"/>
              <p:cNvSpPr>
                <a:spLocks/>
              </p:cNvSpPr>
              <p:nvPr/>
            </p:nvSpPr>
            <p:spPr bwMode="auto">
              <a:xfrm>
                <a:off x="9010650" y="4197350"/>
                <a:ext cx="53975" cy="52387"/>
              </a:xfrm>
              <a:custGeom>
                <a:avLst/>
                <a:gdLst>
                  <a:gd name="T0" fmla="*/ 34 w 34"/>
                  <a:gd name="T1" fmla="*/ 33 h 33"/>
                  <a:gd name="T2" fmla="*/ 0 w 34"/>
                  <a:gd name="T3" fmla="*/ 29 h 33"/>
                  <a:gd name="T4" fmla="*/ 0 w 34"/>
                  <a:gd name="T5" fmla="*/ 6 h 33"/>
                  <a:gd name="T6" fmla="*/ 34 w 34"/>
                  <a:gd name="T7" fmla="*/ 0 h 33"/>
                  <a:gd name="T8" fmla="*/ 34 w 34"/>
                  <a:gd name="T9" fmla="*/ 33 h 33"/>
                </a:gdLst>
                <a:ahLst/>
                <a:cxnLst>
                  <a:cxn ang="0">
                    <a:pos x="T0" y="T1"/>
                  </a:cxn>
                  <a:cxn ang="0">
                    <a:pos x="T2" y="T3"/>
                  </a:cxn>
                  <a:cxn ang="0">
                    <a:pos x="T4" y="T5"/>
                  </a:cxn>
                  <a:cxn ang="0">
                    <a:pos x="T6" y="T7"/>
                  </a:cxn>
                  <a:cxn ang="0">
                    <a:pos x="T8" y="T9"/>
                  </a:cxn>
                </a:cxnLst>
                <a:rect l="0" t="0" r="r" b="b"/>
                <a:pathLst>
                  <a:path w="34" h="33">
                    <a:moveTo>
                      <a:pt x="34" y="33"/>
                    </a:moveTo>
                    <a:lnTo>
                      <a:pt x="0" y="29"/>
                    </a:lnTo>
                    <a:lnTo>
                      <a:pt x="0" y="6"/>
                    </a:lnTo>
                    <a:lnTo>
                      <a:pt x="34" y="0"/>
                    </a:lnTo>
                    <a:lnTo>
                      <a:pt x="34" y="33"/>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84" name="Freeform 348"/>
              <p:cNvSpPr>
                <a:spLocks/>
              </p:cNvSpPr>
              <p:nvPr/>
            </p:nvSpPr>
            <p:spPr bwMode="auto">
              <a:xfrm>
                <a:off x="9629775" y="3830638"/>
                <a:ext cx="160338" cy="173037"/>
              </a:xfrm>
              <a:custGeom>
                <a:avLst/>
                <a:gdLst>
                  <a:gd name="T0" fmla="*/ 7 w 73"/>
                  <a:gd name="T1" fmla="*/ 13 h 79"/>
                  <a:gd name="T2" fmla="*/ 7 w 73"/>
                  <a:gd name="T3" fmla="*/ 39 h 79"/>
                  <a:gd name="T4" fmla="*/ 40 w 73"/>
                  <a:gd name="T5" fmla="*/ 72 h 79"/>
                  <a:gd name="T6" fmla="*/ 66 w 73"/>
                  <a:gd name="T7" fmla="*/ 72 h 79"/>
                  <a:gd name="T8" fmla="*/ 66 w 73"/>
                  <a:gd name="T9" fmla="*/ 46 h 79"/>
                  <a:gd name="T10" fmla="*/ 20 w 73"/>
                  <a:gd name="T11" fmla="*/ 0 h 79"/>
                  <a:gd name="T12" fmla="*/ 7 w 73"/>
                  <a:gd name="T13" fmla="*/ 13 h 79"/>
                </a:gdLst>
                <a:ahLst/>
                <a:cxnLst>
                  <a:cxn ang="0">
                    <a:pos x="T0" y="T1"/>
                  </a:cxn>
                  <a:cxn ang="0">
                    <a:pos x="T2" y="T3"/>
                  </a:cxn>
                  <a:cxn ang="0">
                    <a:pos x="T4" y="T5"/>
                  </a:cxn>
                  <a:cxn ang="0">
                    <a:pos x="T6" y="T7"/>
                  </a:cxn>
                  <a:cxn ang="0">
                    <a:pos x="T8" y="T9"/>
                  </a:cxn>
                  <a:cxn ang="0">
                    <a:pos x="T10" y="T11"/>
                  </a:cxn>
                  <a:cxn ang="0">
                    <a:pos x="T12" y="T13"/>
                  </a:cxn>
                </a:cxnLst>
                <a:rect l="0" t="0" r="r" b="b"/>
                <a:pathLst>
                  <a:path w="73" h="79">
                    <a:moveTo>
                      <a:pt x="7" y="13"/>
                    </a:moveTo>
                    <a:cubicBezTo>
                      <a:pt x="0" y="20"/>
                      <a:pt x="0" y="32"/>
                      <a:pt x="7" y="39"/>
                    </a:cubicBezTo>
                    <a:cubicBezTo>
                      <a:pt x="40" y="72"/>
                      <a:pt x="40" y="72"/>
                      <a:pt x="40" y="72"/>
                    </a:cubicBezTo>
                    <a:cubicBezTo>
                      <a:pt x="47" y="79"/>
                      <a:pt x="59" y="79"/>
                      <a:pt x="66" y="72"/>
                    </a:cubicBezTo>
                    <a:cubicBezTo>
                      <a:pt x="73" y="65"/>
                      <a:pt x="73" y="53"/>
                      <a:pt x="66" y="46"/>
                    </a:cubicBezTo>
                    <a:cubicBezTo>
                      <a:pt x="20" y="0"/>
                      <a:pt x="20" y="0"/>
                      <a:pt x="20" y="0"/>
                    </a:cubicBezTo>
                    <a:lnTo>
                      <a:pt x="7" y="13"/>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85" name="Freeform 349"/>
              <p:cNvSpPr>
                <a:spLocks/>
              </p:cNvSpPr>
              <p:nvPr/>
            </p:nvSpPr>
            <p:spPr bwMode="auto">
              <a:xfrm>
                <a:off x="9691688" y="3906838"/>
                <a:ext cx="98425" cy="250825"/>
              </a:xfrm>
              <a:custGeom>
                <a:avLst/>
                <a:gdLst>
                  <a:gd name="T0" fmla="*/ 45 w 45"/>
                  <a:gd name="T1" fmla="*/ 86 h 114"/>
                  <a:gd name="T2" fmla="*/ 23 w 45"/>
                  <a:gd name="T3" fmla="*/ 109 h 114"/>
                  <a:gd name="T4" fmla="*/ 23 w 45"/>
                  <a:gd name="T5" fmla="*/ 109 h 114"/>
                  <a:gd name="T6" fmla="*/ 0 w 45"/>
                  <a:gd name="T7" fmla="*/ 101 h 114"/>
                  <a:gd name="T8" fmla="*/ 0 w 45"/>
                  <a:gd name="T9" fmla="*/ 13 h 114"/>
                  <a:gd name="T10" fmla="*/ 23 w 45"/>
                  <a:gd name="T11" fmla="*/ 5 h 114"/>
                  <a:gd name="T12" fmla="*/ 23 w 45"/>
                  <a:gd name="T13" fmla="*/ 5 h 114"/>
                  <a:gd name="T14" fmla="*/ 45 w 45"/>
                  <a:gd name="T15" fmla="*/ 28 h 114"/>
                  <a:gd name="T16" fmla="*/ 45 w 45"/>
                  <a:gd name="T17" fmla="*/ 86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114">
                    <a:moveTo>
                      <a:pt x="45" y="86"/>
                    </a:moveTo>
                    <a:cubicBezTo>
                      <a:pt x="45" y="98"/>
                      <a:pt x="35" y="109"/>
                      <a:pt x="23" y="109"/>
                    </a:cubicBezTo>
                    <a:cubicBezTo>
                      <a:pt x="23" y="109"/>
                      <a:pt x="23" y="109"/>
                      <a:pt x="23" y="109"/>
                    </a:cubicBezTo>
                    <a:cubicBezTo>
                      <a:pt x="10" y="109"/>
                      <a:pt x="0" y="114"/>
                      <a:pt x="0" y="101"/>
                    </a:cubicBezTo>
                    <a:cubicBezTo>
                      <a:pt x="0" y="13"/>
                      <a:pt x="0" y="13"/>
                      <a:pt x="0" y="13"/>
                    </a:cubicBezTo>
                    <a:cubicBezTo>
                      <a:pt x="0" y="0"/>
                      <a:pt x="10" y="5"/>
                      <a:pt x="23" y="5"/>
                    </a:cubicBezTo>
                    <a:cubicBezTo>
                      <a:pt x="23" y="5"/>
                      <a:pt x="23" y="5"/>
                      <a:pt x="23" y="5"/>
                    </a:cubicBezTo>
                    <a:cubicBezTo>
                      <a:pt x="35" y="5"/>
                      <a:pt x="45" y="16"/>
                      <a:pt x="45" y="28"/>
                    </a:cubicBezTo>
                    <a:lnTo>
                      <a:pt x="45" y="86"/>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86" name="Freeform 350"/>
              <p:cNvSpPr>
                <a:spLocks/>
              </p:cNvSpPr>
              <p:nvPr/>
            </p:nvSpPr>
            <p:spPr bwMode="auto">
              <a:xfrm>
                <a:off x="9663113" y="3830638"/>
                <a:ext cx="49213" cy="36512"/>
              </a:xfrm>
              <a:custGeom>
                <a:avLst/>
                <a:gdLst>
                  <a:gd name="T0" fmla="*/ 5 w 22"/>
                  <a:gd name="T1" fmla="*/ 0 h 17"/>
                  <a:gd name="T2" fmla="*/ 0 w 22"/>
                  <a:gd name="T3" fmla="*/ 5 h 17"/>
                  <a:gd name="T4" fmla="*/ 7 w 22"/>
                  <a:gd name="T5" fmla="*/ 12 h 17"/>
                  <a:gd name="T6" fmla="*/ 22 w 22"/>
                  <a:gd name="T7" fmla="*/ 17 h 17"/>
                  <a:gd name="T8" fmla="*/ 5 w 22"/>
                  <a:gd name="T9" fmla="*/ 0 h 17"/>
                </a:gdLst>
                <a:ahLst/>
                <a:cxnLst>
                  <a:cxn ang="0">
                    <a:pos x="T0" y="T1"/>
                  </a:cxn>
                  <a:cxn ang="0">
                    <a:pos x="T2" y="T3"/>
                  </a:cxn>
                  <a:cxn ang="0">
                    <a:pos x="T4" y="T5"/>
                  </a:cxn>
                  <a:cxn ang="0">
                    <a:pos x="T6" y="T7"/>
                  </a:cxn>
                  <a:cxn ang="0">
                    <a:pos x="T8" y="T9"/>
                  </a:cxn>
                </a:cxnLst>
                <a:rect l="0" t="0" r="r" b="b"/>
                <a:pathLst>
                  <a:path w="22" h="17">
                    <a:moveTo>
                      <a:pt x="5" y="0"/>
                    </a:moveTo>
                    <a:cubicBezTo>
                      <a:pt x="0" y="5"/>
                      <a:pt x="0" y="5"/>
                      <a:pt x="0" y="5"/>
                    </a:cubicBezTo>
                    <a:cubicBezTo>
                      <a:pt x="7" y="12"/>
                      <a:pt x="7" y="12"/>
                      <a:pt x="7" y="12"/>
                    </a:cubicBezTo>
                    <a:cubicBezTo>
                      <a:pt x="11" y="16"/>
                      <a:pt x="17" y="17"/>
                      <a:pt x="22" y="17"/>
                    </a:cubicBezTo>
                    <a:lnTo>
                      <a:pt x="5" y="0"/>
                    </a:lnTo>
                    <a:close/>
                  </a:path>
                </a:pathLst>
              </a:custGeom>
              <a:solidFill>
                <a:srgbClr val="C693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87" name="Freeform 351"/>
              <p:cNvSpPr>
                <a:spLocks/>
              </p:cNvSpPr>
              <p:nvPr/>
            </p:nvSpPr>
            <p:spPr bwMode="auto">
              <a:xfrm>
                <a:off x="9564688" y="4078288"/>
                <a:ext cx="161925" cy="427037"/>
              </a:xfrm>
              <a:custGeom>
                <a:avLst/>
                <a:gdLst>
                  <a:gd name="T0" fmla="*/ 74 w 74"/>
                  <a:gd name="T1" fmla="*/ 0 h 194"/>
                  <a:gd name="T2" fmla="*/ 0 w 74"/>
                  <a:gd name="T3" fmla="*/ 97 h 194"/>
                  <a:gd name="T4" fmla="*/ 74 w 74"/>
                  <a:gd name="T5" fmla="*/ 194 h 194"/>
                  <a:gd name="T6" fmla="*/ 74 w 74"/>
                  <a:gd name="T7" fmla="*/ 0 h 194"/>
                </a:gdLst>
                <a:ahLst/>
                <a:cxnLst>
                  <a:cxn ang="0">
                    <a:pos x="T0" y="T1"/>
                  </a:cxn>
                  <a:cxn ang="0">
                    <a:pos x="T2" y="T3"/>
                  </a:cxn>
                  <a:cxn ang="0">
                    <a:pos x="T4" y="T5"/>
                  </a:cxn>
                  <a:cxn ang="0">
                    <a:pos x="T6" y="T7"/>
                  </a:cxn>
                </a:cxnLst>
                <a:rect l="0" t="0" r="r" b="b"/>
                <a:pathLst>
                  <a:path w="74" h="194">
                    <a:moveTo>
                      <a:pt x="74" y="0"/>
                    </a:moveTo>
                    <a:cubicBezTo>
                      <a:pt x="32" y="12"/>
                      <a:pt x="0" y="51"/>
                      <a:pt x="0" y="97"/>
                    </a:cubicBezTo>
                    <a:cubicBezTo>
                      <a:pt x="0" y="143"/>
                      <a:pt x="32" y="182"/>
                      <a:pt x="74" y="194"/>
                    </a:cubicBezTo>
                    <a:lnTo>
                      <a:pt x="74" y="0"/>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88" name="Line 352"/>
              <p:cNvSpPr>
                <a:spLocks noChangeShapeType="1"/>
              </p:cNvSpPr>
              <p:nvPr/>
            </p:nvSpPr>
            <p:spPr bwMode="auto">
              <a:xfrm flipH="1">
                <a:off x="8505825" y="368617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89" name="Line 353"/>
              <p:cNvSpPr>
                <a:spLocks noChangeShapeType="1"/>
              </p:cNvSpPr>
              <p:nvPr/>
            </p:nvSpPr>
            <p:spPr bwMode="auto">
              <a:xfrm flipH="1">
                <a:off x="8505825" y="371792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90" name="Line 354"/>
              <p:cNvSpPr>
                <a:spLocks noChangeShapeType="1"/>
              </p:cNvSpPr>
              <p:nvPr/>
            </p:nvSpPr>
            <p:spPr bwMode="auto">
              <a:xfrm flipH="1">
                <a:off x="8505825" y="3746500"/>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91" name="Line 355"/>
              <p:cNvSpPr>
                <a:spLocks noChangeShapeType="1"/>
              </p:cNvSpPr>
              <p:nvPr/>
            </p:nvSpPr>
            <p:spPr bwMode="auto">
              <a:xfrm flipH="1">
                <a:off x="8505825" y="3776663"/>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92" name="Line 356"/>
              <p:cNvSpPr>
                <a:spLocks noChangeShapeType="1"/>
              </p:cNvSpPr>
              <p:nvPr/>
            </p:nvSpPr>
            <p:spPr bwMode="auto">
              <a:xfrm flipH="1">
                <a:off x="8505825" y="3808413"/>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93" name="Line 357"/>
              <p:cNvSpPr>
                <a:spLocks noChangeShapeType="1"/>
              </p:cNvSpPr>
              <p:nvPr/>
            </p:nvSpPr>
            <p:spPr bwMode="auto">
              <a:xfrm flipH="1">
                <a:off x="8505825" y="383857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94" name="Line 358"/>
              <p:cNvSpPr>
                <a:spLocks noChangeShapeType="1"/>
              </p:cNvSpPr>
              <p:nvPr/>
            </p:nvSpPr>
            <p:spPr bwMode="auto">
              <a:xfrm flipH="1">
                <a:off x="8505825" y="387032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pic>
            <p:nvPicPr>
              <p:cNvPr id="409" name="Picture 408"/>
              <p:cNvPicPr>
                <a:picLocks noChangeAspect="1"/>
              </p:cNvPicPr>
              <p:nvPr/>
            </p:nvPicPr>
            <p:blipFill>
              <a:blip r:embed="rId5"/>
              <a:stretch>
                <a:fillRect/>
              </a:stretch>
            </p:blipFill>
            <p:spPr>
              <a:xfrm>
                <a:off x="8749942" y="3693929"/>
                <a:ext cx="307105" cy="443035"/>
              </a:xfrm>
              <a:prstGeom prst="rect">
                <a:avLst/>
              </a:prstGeom>
            </p:spPr>
          </p:pic>
          <p:grpSp>
            <p:nvGrpSpPr>
              <p:cNvPr id="454" name="Group 453"/>
              <p:cNvGrpSpPr/>
              <p:nvPr/>
            </p:nvGrpSpPr>
            <p:grpSpPr>
              <a:xfrm rot="5400000">
                <a:off x="9166188" y="3758283"/>
                <a:ext cx="306387" cy="444499"/>
                <a:chOff x="6878638" y="-701675"/>
                <a:chExt cx="306387" cy="444499"/>
              </a:xfrm>
            </p:grpSpPr>
            <p:sp>
              <p:nvSpPr>
                <p:cNvPr id="412" name="AutoShape 374"/>
                <p:cNvSpPr>
                  <a:spLocks noChangeAspect="1" noChangeArrowheads="1" noTextEdit="1"/>
                </p:cNvSpPr>
                <p:nvPr/>
              </p:nvSpPr>
              <p:spPr bwMode="auto">
                <a:xfrm>
                  <a:off x="6878638" y="-701675"/>
                  <a:ext cx="306387" cy="442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13" name="Freeform 376"/>
                <p:cNvSpPr>
                  <a:spLocks/>
                </p:cNvSpPr>
                <p:nvPr/>
              </p:nvSpPr>
              <p:spPr bwMode="auto">
                <a:xfrm>
                  <a:off x="6878638" y="-598488"/>
                  <a:ext cx="52387" cy="60325"/>
                </a:xfrm>
                <a:custGeom>
                  <a:avLst/>
                  <a:gdLst>
                    <a:gd name="T0" fmla="*/ 6 w 31"/>
                    <a:gd name="T1" fmla="*/ 35 h 35"/>
                    <a:gd name="T2" fmla="*/ 31 w 31"/>
                    <a:gd name="T3" fmla="*/ 35 h 35"/>
                    <a:gd name="T4" fmla="*/ 31 w 31"/>
                    <a:gd name="T5" fmla="*/ 0 h 35"/>
                    <a:gd name="T6" fmla="*/ 6 w 31"/>
                    <a:gd name="T7" fmla="*/ 0 h 35"/>
                    <a:gd name="T8" fmla="*/ 0 w 31"/>
                    <a:gd name="T9" fmla="*/ 6 h 35"/>
                    <a:gd name="T10" fmla="*/ 0 w 31"/>
                    <a:gd name="T11" fmla="*/ 29 h 35"/>
                    <a:gd name="T12" fmla="*/ 6 w 31"/>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31" h="35">
                      <a:moveTo>
                        <a:pt x="6" y="35"/>
                      </a:moveTo>
                      <a:cubicBezTo>
                        <a:pt x="31" y="35"/>
                        <a:pt x="31" y="35"/>
                        <a:pt x="31" y="35"/>
                      </a:cubicBezTo>
                      <a:cubicBezTo>
                        <a:pt x="31" y="0"/>
                        <a:pt x="31" y="0"/>
                        <a:pt x="31" y="0"/>
                      </a:cubicBezTo>
                      <a:cubicBezTo>
                        <a:pt x="6" y="0"/>
                        <a:pt x="6" y="0"/>
                        <a:pt x="6" y="0"/>
                      </a:cubicBezTo>
                      <a:cubicBezTo>
                        <a:pt x="3" y="0"/>
                        <a:pt x="0" y="3"/>
                        <a:pt x="0" y="6"/>
                      </a:cubicBezTo>
                      <a:cubicBezTo>
                        <a:pt x="0" y="29"/>
                        <a:pt x="0" y="29"/>
                        <a:pt x="0" y="29"/>
                      </a:cubicBezTo>
                      <a:cubicBezTo>
                        <a:pt x="0" y="32"/>
                        <a:pt x="3" y="35"/>
                        <a:pt x="6" y="35"/>
                      </a:cubicBez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14" name="Rectangle 377"/>
                <p:cNvSpPr>
                  <a:spLocks noChangeArrowheads="1"/>
                </p:cNvSpPr>
                <p:nvPr/>
              </p:nvSpPr>
              <p:spPr bwMode="auto">
                <a:xfrm>
                  <a:off x="6897688" y="-538163"/>
                  <a:ext cx="20637" cy="61912"/>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15" name="Rectangle 378"/>
                <p:cNvSpPr>
                  <a:spLocks noChangeArrowheads="1"/>
                </p:cNvSpPr>
                <p:nvPr/>
              </p:nvSpPr>
              <p:spPr bwMode="auto">
                <a:xfrm>
                  <a:off x="6897688" y="-538163"/>
                  <a:ext cx="20637"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16" name="Rectangle 379"/>
                <p:cNvSpPr>
                  <a:spLocks noChangeArrowheads="1"/>
                </p:cNvSpPr>
                <p:nvPr/>
              </p:nvSpPr>
              <p:spPr bwMode="auto">
                <a:xfrm>
                  <a:off x="6897688" y="-439738"/>
                  <a:ext cx="20637" cy="4762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17" name="Rectangle 380"/>
                <p:cNvSpPr>
                  <a:spLocks noChangeArrowheads="1"/>
                </p:cNvSpPr>
                <p:nvPr/>
              </p:nvSpPr>
              <p:spPr bwMode="auto">
                <a:xfrm>
                  <a:off x="6897688" y="-439738"/>
                  <a:ext cx="20637"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18" name="Freeform 381"/>
                <p:cNvSpPr>
                  <a:spLocks/>
                </p:cNvSpPr>
                <p:nvPr/>
              </p:nvSpPr>
              <p:spPr bwMode="auto">
                <a:xfrm>
                  <a:off x="6884988" y="-501650"/>
                  <a:ext cx="44450" cy="61912"/>
                </a:xfrm>
                <a:custGeom>
                  <a:avLst/>
                  <a:gdLst>
                    <a:gd name="T0" fmla="*/ 26 w 26"/>
                    <a:gd name="T1" fmla="*/ 29 h 36"/>
                    <a:gd name="T2" fmla="*/ 18 w 26"/>
                    <a:gd name="T3" fmla="*/ 36 h 36"/>
                    <a:gd name="T4" fmla="*/ 7 w 26"/>
                    <a:gd name="T5" fmla="*/ 36 h 36"/>
                    <a:gd name="T6" fmla="*/ 0 w 26"/>
                    <a:gd name="T7" fmla="*/ 29 h 36"/>
                    <a:gd name="T8" fmla="*/ 0 w 26"/>
                    <a:gd name="T9" fmla="*/ 7 h 36"/>
                    <a:gd name="T10" fmla="*/ 7 w 26"/>
                    <a:gd name="T11" fmla="*/ 0 h 36"/>
                    <a:gd name="T12" fmla="*/ 18 w 26"/>
                    <a:gd name="T13" fmla="*/ 0 h 36"/>
                    <a:gd name="T14" fmla="*/ 26 w 26"/>
                    <a:gd name="T15" fmla="*/ 7 h 36"/>
                    <a:gd name="T16" fmla="*/ 26 w 26"/>
                    <a:gd name="T17" fmla="*/ 29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36">
                      <a:moveTo>
                        <a:pt x="26" y="29"/>
                      </a:moveTo>
                      <a:cubicBezTo>
                        <a:pt x="26" y="33"/>
                        <a:pt x="22" y="36"/>
                        <a:pt x="18" y="36"/>
                      </a:cubicBezTo>
                      <a:cubicBezTo>
                        <a:pt x="7" y="36"/>
                        <a:pt x="7" y="36"/>
                        <a:pt x="7" y="36"/>
                      </a:cubicBezTo>
                      <a:cubicBezTo>
                        <a:pt x="3" y="36"/>
                        <a:pt x="0" y="33"/>
                        <a:pt x="0" y="29"/>
                      </a:cubicBezTo>
                      <a:cubicBezTo>
                        <a:pt x="0" y="7"/>
                        <a:pt x="0" y="7"/>
                        <a:pt x="0" y="7"/>
                      </a:cubicBezTo>
                      <a:cubicBezTo>
                        <a:pt x="0" y="3"/>
                        <a:pt x="3" y="0"/>
                        <a:pt x="7" y="0"/>
                      </a:cubicBezTo>
                      <a:cubicBezTo>
                        <a:pt x="18" y="0"/>
                        <a:pt x="18" y="0"/>
                        <a:pt x="18" y="0"/>
                      </a:cubicBezTo>
                      <a:cubicBezTo>
                        <a:pt x="22" y="0"/>
                        <a:pt x="26" y="3"/>
                        <a:pt x="26" y="7"/>
                      </a:cubicBezTo>
                      <a:lnTo>
                        <a:pt x="26" y="29"/>
                      </a:ln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19" name="Rectangle 382"/>
                <p:cNvSpPr>
                  <a:spLocks noChangeArrowheads="1"/>
                </p:cNvSpPr>
                <p:nvPr/>
              </p:nvSpPr>
              <p:spPr bwMode="auto">
                <a:xfrm>
                  <a:off x="6978650" y="-506413"/>
                  <a:ext cx="109537" cy="60325"/>
                </a:xfrm>
                <a:prstGeom prst="rect">
                  <a:avLst/>
                </a:pr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0" name="Rectangle 383"/>
                <p:cNvSpPr>
                  <a:spLocks noChangeArrowheads="1"/>
                </p:cNvSpPr>
                <p:nvPr/>
              </p:nvSpPr>
              <p:spPr bwMode="auto">
                <a:xfrm>
                  <a:off x="6978650" y="-519113"/>
                  <a:ext cx="109537" cy="127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1" name="Rectangle 384"/>
                <p:cNvSpPr>
                  <a:spLocks noChangeArrowheads="1"/>
                </p:cNvSpPr>
                <p:nvPr/>
              </p:nvSpPr>
              <p:spPr bwMode="auto">
                <a:xfrm>
                  <a:off x="6931025" y="-620713"/>
                  <a:ext cx="201612" cy="104775"/>
                </a:xfrm>
                <a:prstGeom prst="rect">
                  <a:avLst/>
                </a:pr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2" name="Freeform 385"/>
                <p:cNvSpPr>
                  <a:spLocks/>
                </p:cNvSpPr>
                <p:nvPr/>
              </p:nvSpPr>
              <p:spPr bwMode="auto">
                <a:xfrm>
                  <a:off x="6967538" y="-681038"/>
                  <a:ext cx="130175" cy="63500"/>
                </a:xfrm>
                <a:custGeom>
                  <a:avLst/>
                  <a:gdLst>
                    <a:gd name="T0" fmla="*/ 39 w 77"/>
                    <a:gd name="T1" fmla="*/ 0 h 38"/>
                    <a:gd name="T2" fmla="*/ 0 w 77"/>
                    <a:gd name="T3" fmla="*/ 38 h 38"/>
                    <a:gd name="T4" fmla="*/ 77 w 77"/>
                    <a:gd name="T5" fmla="*/ 38 h 38"/>
                    <a:gd name="T6" fmla="*/ 39 w 77"/>
                    <a:gd name="T7" fmla="*/ 0 h 38"/>
                  </a:gdLst>
                  <a:ahLst/>
                  <a:cxnLst>
                    <a:cxn ang="0">
                      <a:pos x="T0" y="T1"/>
                    </a:cxn>
                    <a:cxn ang="0">
                      <a:pos x="T2" y="T3"/>
                    </a:cxn>
                    <a:cxn ang="0">
                      <a:pos x="T4" y="T5"/>
                    </a:cxn>
                    <a:cxn ang="0">
                      <a:pos x="T6" y="T7"/>
                    </a:cxn>
                  </a:cxnLst>
                  <a:rect l="0" t="0" r="r" b="b"/>
                  <a:pathLst>
                    <a:path w="77" h="38">
                      <a:moveTo>
                        <a:pt x="39" y="0"/>
                      </a:moveTo>
                      <a:cubicBezTo>
                        <a:pt x="18" y="0"/>
                        <a:pt x="0" y="17"/>
                        <a:pt x="0" y="38"/>
                      </a:cubicBezTo>
                      <a:cubicBezTo>
                        <a:pt x="77" y="38"/>
                        <a:pt x="77" y="38"/>
                        <a:pt x="77" y="38"/>
                      </a:cubicBezTo>
                      <a:cubicBezTo>
                        <a:pt x="77" y="17"/>
                        <a:pt x="60" y="0"/>
                        <a:pt x="39" y="0"/>
                      </a:cubicBez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3" name="Oval 386"/>
                <p:cNvSpPr>
                  <a:spLocks noChangeArrowheads="1"/>
                </p:cNvSpPr>
                <p:nvPr/>
              </p:nvSpPr>
              <p:spPr bwMode="auto">
                <a:xfrm>
                  <a:off x="6992938" y="-650875"/>
                  <a:ext cx="17462" cy="17462"/>
                </a:xfrm>
                <a:prstGeom prst="ellipse">
                  <a:avLst/>
                </a:prstGeom>
                <a:solidFill>
                  <a:schemeClr val="tx2"/>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4" name="Oval 387"/>
                <p:cNvSpPr>
                  <a:spLocks noChangeArrowheads="1"/>
                </p:cNvSpPr>
                <p:nvPr/>
              </p:nvSpPr>
              <p:spPr bwMode="auto">
                <a:xfrm>
                  <a:off x="7058025" y="-650875"/>
                  <a:ext cx="15875" cy="17462"/>
                </a:xfrm>
                <a:prstGeom prst="ellipse">
                  <a:avLst/>
                </a:prstGeom>
                <a:solidFill>
                  <a:schemeClr val="tx2"/>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5" name="Freeform 388"/>
                <p:cNvSpPr>
                  <a:spLocks/>
                </p:cNvSpPr>
                <p:nvPr/>
              </p:nvSpPr>
              <p:spPr bwMode="auto">
                <a:xfrm>
                  <a:off x="6973888" y="-588963"/>
                  <a:ext cx="114300" cy="41275"/>
                </a:xfrm>
                <a:custGeom>
                  <a:avLst/>
                  <a:gdLst>
                    <a:gd name="T0" fmla="*/ 67 w 67"/>
                    <a:gd name="T1" fmla="*/ 13 h 25"/>
                    <a:gd name="T2" fmla="*/ 55 w 67"/>
                    <a:gd name="T3" fmla="*/ 25 h 25"/>
                    <a:gd name="T4" fmla="*/ 12 w 67"/>
                    <a:gd name="T5" fmla="*/ 25 h 25"/>
                    <a:gd name="T6" fmla="*/ 0 w 67"/>
                    <a:gd name="T7" fmla="*/ 13 h 25"/>
                    <a:gd name="T8" fmla="*/ 0 w 67"/>
                    <a:gd name="T9" fmla="*/ 13 h 25"/>
                    <a:gd name="T10" fmla="*/ 12 w 67"/>
                    <a:gd name="T11" fmla="*/ 0 h 25"/>
                    <a:gd name="T12" fmla="*/ 55 w 67"/>
                    <a:gd name="T13" fmla="*/ 0 h 25"/>
                    <a:gd name="T14" fmla="*/ 67 w 67"/>
                    <a:gd name="T15" fmla="*/ 13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 h="25">
                      <a:moveTo>
                        <a:pt x="67" y="13"/>
                      </a:moveTo>
                      <a:cubicBezTo>
                        <a:pt x="67" y="19"/>
                        <a:pt x="62" y="25"/>
                        <a:pt x="55" y="25"/>
                      </a:cubicBezTo>
                      <a:cubicBezTo>
                        <a:pt x="12" y="25"/>
                        <a:pt x="12" y="25"/>
                        <a:pt x="12" y="25"/>
                      </a:cubicBezTo>
                      <a:cubicBezTo>
                        <a:pt x="6" y="25"/>
                        <a:pt x="0" y="19"/>
                        <a:pt x="0" y="13"/>
                      </a:cubicBezTo>
                      <a:cubicBezTo>
                        <a:pt x="0" y="13"/>
                        <a:pt x="0" y="13"/>
                        <a:pt x="0" y="13"/>
                      </a:cubicBezTo>
                      <a:cubicBezTo>
                        <a:pt x="0" y="6"/>
                        <a:pt x="6" y="0"/>
                        <a:pt x="12" y="0"/>
                      </a:cubicBezTo>
                      <a:cubicBezTo>
                        <a:pt x="55" y="0"/>
                        <a:pt x="55" y="0"/>
                        <a:pt x="55" y="0"/>
                      </a:cubicBezTo>
                      <a:cubicBezTo>
                        <a:pt x="62" y="0"/>
                        <a:pt x="67" y="6"/>
                        <a:pt x="67" y="1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6" name="Freeform 389"/>
                <p:cNvSpPr>
                  <a:spLocks/>
                </p:cNvSpPr>
                <p:nvPr/>
              </p:nvSpPr>
              <p:spPr bwMode="auto">
                <a:xfrm>
                  <a:off x="7027863" y="-579438"/>
                  <a:ext cx="6350"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2" y="0"/>
                        <a:pt x="3" y="1"/>
                        <a:pt x="3" y="2"/>
                      </a:cubicBezTo>
                      <a:lnTo>
                        <a:pt x="3" y="14"/>
                      </a:lnTo>
                      <a:close/>
                    </a:path>
                  </a:pathLst>
                </a:custGeom>
                <a:solidFill>
                  <a:srgbClr val="B8A4FF"/>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7" name="Freeform 390"/>
                <p:cNvSpPr>
                  <a:spLocks/>
                </p:cNvSpPr>
                <p:nvPr/>
              </p:nvSpPr>
              <p:spPr bwMode="auto">
                <a:xfrm>
                  <a:off x="7016750" y="-579438"/>
                  <a:ext cx="4762" cy="25400"/>
                </a:xfrm>
                <a:custGeom>
                  <a:avLst/>
                  <a:gdLst>
                    <a:gd name="T0" fmla="*/ 3 w 3"/>
                    <a:gd name="T1" fmla="*/ 14 h 15"/>
                    <a:gd name="T2" fmla="*/ 1 w 3"/>
                    <a:gd name="T3" fmla="*/ 15 h 15"/>
                    <a:gd name="T4" fmla="*/ 1 w 3"/>
                    <a:gd name="T5" fmla="*/ 15 h 15"/>
                    <a:gd name="T6" fmla="*/ 0 w 3"/>
                    <a:gd name="T7" fmla="*/ 14 h 15"/>
                    <a:gd name="T8" fmla="*/ 0 w 3"/>
                    <a:gd name="T9" fmla="*/ 2 h 15"/>
                    <a:gd name="T10" fmla="*/ 1 w 3"/>
                    <a:gd name="T11" fmla="*/ 0 h 15"/>
                    <a:gd name="T12" fmla="*/ 1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1" y="15"/>
                      </a:cubicBezTo>
                      <a:cubicBezTo>
                        <a:pt x="1" y="15"/>
                        <a:pt x="1" y="15"/>
                        <a:pt x="1" y="15"/>
                      </a:cubicBezTo>
                      <a:cubicBezTo>
                        <a:pt x="0" y="15"/>
                        <a:pt x="0" y="14"/>
                        <a:pt x="0" y="14"/>
                      </a:cubicBezTo>
                      <a:cubicBezTo>
                        <a:pt x="0" y="2"/>
                        <a:pt x="0" y="2"/>
                        <a:pt x="0" y="2"/>
                      </a:cubicBezTo>
                      <a:cubicBezTo>
                        <a:pt x="0" y="1"/>
                        <a:pt x="0" y="0"/>
                        <a:pt x="1" y="0"/>
                      </a:cubicBezTo>
                      <a:cubicBezTo>
                        <a:pt x="1" y="0"/>
                        <a:pt x="1" y="0"/>
                        <a:pt x="1" y="0"/>
                      </a:cubicBezTo>
                      <a:cubicBezTo>
                        <a:pt x="2" y="0"/>
                        <a:pt x="3" y="1"/>
                        <a:pt x="3" y="2"/>
                      </a:cubicBezTo>
                      <a:lnTo>
                        <a:pt x="3" y="14"/>
                      </a:lnTo>
                      <a:close/>
                    </a:path>
                  </a:pathLst>
                </a:custGeom>
                <a:solidFill>
                  <a:srgbClr val="B8A4FF"/>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8" name="Freeform 391"/>
                <p:cNvSpPr>
                  <a:spLocks/>
                </p:cNvSpPr>
                <p:nvPr/>
              </p:nvSpPr>
              <p:spPr bwMode="auto">
                <a:xfrm>
                  <a:off x="7002463" y="-579438"/>
                  <a:ext cx="4762"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3"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3" y="0"/>
                        <a:pt x="3" y="1"/>
                        <a:pt x="3" y="2"/>
                      </a:cubicBezTo>
                      <a:lnTo>
                        <a:pt x="3" y="14"/>
                      </a:lnTo>
                      <a:close/>
                    </a:path>
                  </a:pathLst>
                </a:custGeom>
                <a:solidFill>
                  <a:srgbClr val="B8A4FF"/>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9" name="Freeform 392"/>
                <p:cNvSpPr>
                  <a:spLocks/>
                </p:cNvSpPr>
                <p:nvPr/>
              </p:nvSpPr>
              <p:spPr bwMode="auto">
                <a:xfrm>
                  <a:off x="6991350" y="-579438"/>
                  <a:ext cx="4762" cy="25400"/>
                </a:xfrm>
                <a:custGeom>
                  <a:avLst/>
                  <a:gdLst>
                    <a:gd name="T0" fmla="*/ 3 w 3"/>
                    <a:gd name="T1" fmla="*/ 14 h 15"/>
                    <a:gd name="T2" fmla="*/ 1 w 3"/>
                    <a:gd name="T3" fmla="*/ 15 h 15"/>
                    <a:gd name="T4" fmla="*/ 1 w 3"/>
                    <a:gd name="T5" fmla="*/ 15 h 15"/>
                    <a:gd name="T6" fmla="*/ 0 w 3"/>
                    <a:gd name="T7" fmla="*/ 14 h 15"/>
                    <a:gd name="T8" fmla="*/ 0 w 3"/>
                    <a:gd name="T9" fmla="*/ 2 h 15"/>
                    <a:gd name="T10" fmla="*/ 1 w 3"/>
                    <a:gd name="T11" fmla="*/ 0 h 15"/>
                    <a:gd name="T12" fmla="*/ 1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1" y="15"/>
                      </a:cubicBezTo>
                      <a:cubicBezTo>
                        <a:pt x="1" y="15"/>
                        <a:pt x="1" y="15"/>
                        <a:pt x="1" y="15"/>
                      </a:cubicBezTo>
                      <a:cubicBezTo>
                        <a:pt x="1" y="15"/>
                        <a:pt x="0" y="14"/>
                        <a:pt x="0" y="14"/>
                      </a:cubicBezTo>
                      <a:cubicBezTo>
                        <a:pt x="0" y="2"/>
                        <a:pt x="0" y="2"/>
                        <a:pt x="0" y="2"/>
                      </a:cubicBezTo>
                      <a:cubicBezTo>
                        <a:pt x="0" y="1"/>
                        <a:pt x="1" y="0"/>
                        <a:pt x="1" y="0"/>
                      </a:cubicBezTo>
                      <a:cubicBezTo>
                        <a:pt x="1" y="0"/>
                        <a:pt x="1" y="0"/>
                        <a:pt x="1" y="0"/>
                      </a:cubicBezTo>
                      <a:cubicBezTo>
                        <a:pt x="2" y="0"/>
                        <a:pt x="3" y="1"/>
                        <a:pt x="3" y="2"/>
                      </a:cubicBezTo>
                      <a:lnTo>
                        <a:pt x="3" y="14"/>
                      </a:lnTo>
                      <a:close/>
                    </a:path>
                  </a:pathLst>
                </a:custGeom>
                <a:solidFill>
                  <a:srgbClr val="B8A4FF"/>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0" name="Freeform 393"/>
                <p:cNvSpPr>
                  <a:spLocks/>
                </p:cNvSpPr>
                <p:nvPr/>
              </p:nvSpPr>
              <p:spPr bwMode="auto">
                <a:xfrm>
                  <a:off x="7065963" y="-579438"/>
                  <a:ext cx="4762"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3"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3" y="0"/>
                        <a:pt x="3" y="1"/>
                        <a:pt x="3" y="2"/>
                      </a:cubicBezTo>
                      <a:lnTo>
                        <a:pt x="3" y="14"/>
                      </a:lnTo>
                      <a:close/>
                    </a:path>
                  </a:pathLst>
                </a:custGeom>
                <a:solidFill>
                  <a:srgbClr val="B8A4FF"/>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1" name="Freeform 394"/>
                <p:cNvSpPr>
                  <a:spLocks/>
                </p:cNvSpPr>
                <p:nvPr/>
              </p:nvSpPr>
              <p:spPr bwMode="auto">
                <a:xfrm>
                  <a:off x="7053263" y="-579438"/>
                  <a:ext cx="6350" cy="25400"/>
                </a:xfrm>
                <a:custGeom>
                  <a:avLst/>
                  <a:gdLst>
                    <a:gd name="T0" fmla="*/ 3 w 3"/>
                    <a:gd name="T1" fmla="*/ 14 h 15"/>
                    <a:gd name="T2" fmla="*/ 1 w 3"/>
                    <a:gd name="T3" fmla="*/ 15 h 15"/>
                    <a:gd name="T4" fmla="*/ 1 w 3"/>
                    <a:gd name="T5" fmla="*/ 15 h 15"/>
                    <a:gd name="T6" fmla="*/ 0 w 3"/>
                    <a:gd name="T7" fmla="*/ 14 h 15"/>
                    <a:gd name="T8" fmla="*/ 0 w 3"/>
                    <a:gd name="T9" fmla="*/ 2 h 15"/>
                    <a:gd name="T10" fmla="*/ 1 w 3"/>
                    <a:gd name="T11" fmla="*/ 0 h 15"/>
                    <a:gd name="T12" fmla="*/ 1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1" y="15"/>
                      </a:cubicBezTo>
                      <a:cubicBezTo>
                        <a:pt x="1" y="15"/>
                        <a:pt x="1" y="15"/>
                        <a:pt x="1" y="15"/>
                      </a:cubicBezTo>
                      <a:cubicBezTo>
                        <a:pt x="1" y="15"/>
                        <a:pt x="0" y="14"/>
                        <a:pt x="0" y="14"/>
                      </a:cubicBezTo>
                      <a:cubicBezTo>
                        <a:pt x="0" y="2"/>
                        <a:pt x="0" y="2"/>
                        <a:pt x="0" y="2"/>
                      </a:cubicBezTo>
                      <a:cubicBezTo>
                        <a:pt x="0" y="1"/>
                        <a:pt x="1" y="0"/>
                        <a:pt x="1" y="0"/>
                      </a:cubicBezTo>
                      <a:cubicBezTo>
                        <a:pt x="1" y="0"/>
                        <a:pt x="1" y="0"/>
                        <a:pt x="1" y="0"/>
                      </a:cubicBezTo>
                      <a:cubicBezTo>
                        <a:pt x="2" y="0"/>
                        <a:pt x="3" y="1"/>
                        <a:pt x="3" y="2"/>
                      </a:cubicBezTo>
                      <a:lnTo>
                        <a:pt x="3" y="14"/>
                      </a:lnTo>
                      <a:close/>
                    </a:path>
                  </a:pathLst>
                </a:custGeom>
                <a:solidFill>
                  <a:srgbClr val="B8A4FF"/>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2" name="Freeform 395"/>
                <p:cNvSpPr>
                  <a:spLocks/>
                </p:cNvSpPr>
                <p:nvPr/>
              </p:nvSpPr>
              <p:spPr bwMode="auto">
                <a:xfrm>
                  <a:off x="7040563" y="-579438"/>
                  <a:ext cx="4762"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3"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3" y="0"/>
                        <a:pt x="3" y="1"/>
                        <a:pt x="3" y="2"/>
                      </a:cubicBezTo>
                      <a:lnTo>
                        <a:pt x="3" y="14"/>
                      </a:lnTo>
                      <a:close/>
                    </a:path>
                  </a:pathLst>
                </a:custGeom>
                <a:solidFill>
                  <a:srgbClr val="B8A4FF"/>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3" name="Freeform 396"/>
                <p:cNvSpPr>
                  <a:spLocks/>
                </p:cNvSpPr>
                <p:nvPr/>
              </p:nvSpPr>
              <p:spPr bwMode="auto">
                <a:xfrm>
                  <a:off x="6953250" y="-454025"/>
                  <a:ext cx="155575" cy="44450"/>
                </a:xfrm>
                <a:custGeom>
                  <a:avLst/>
                  <a:gdLst>
                    <a:gd name="T0" fmla="*/ 7 w 91"/>
                    <a:gd name="T1" fmla="*/ 26 h 26"/>
                    <a:gd name="T2" fmla="*/ 0 w 91"/>
                    <a:gd name="T3" fmla="*/ 19 h 26"/>
                    <a:gd name="T4" fmla="*/ 0 w 91"/>
                    <a:gd name="T5" fmla="*/ 8 h 26"/>
                    <a:gd name="T6" fmla="*/ 7 w 91"/>
                    <a:gd name="T7" fmla="*/ 0 h 26"/>
                    <a:gd name="T8" fmla="*/ 84 w 91"/>
                    <a:gd name="T9" fmla="*/ 0 h 26"/>
                    <a:gd name="T10" fmla="*/ 91 w 91"/>
                    <a:gd name="T11" fmla="*/ 8 h 26"/>
                    <a:gd name="T12" fmla="*/ 91 w 91"/>
                    <a:gd name="T13" fmla="*/ 19 h 26"/>
                    <a:gd name="T14" fmla="*/ 84 w 91"/>
                    <a:gd name="T15" fmla="*/ 26 h 26"/>
                    <a:gd name="T16" fmla="*/ 7 w 91"/>
                    <a:gd name="T17"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 h="26">
                      <a:moveTo>
                        <a:pt x="7" y="26"/>
                      </a:moveTo>
                      <a:cubicBezTo>
                        <a:pt x="3" y="26"/>
                        <a:pt x="0" y="23"/>
                        <a:pt x="0" y="19"/>
                      </a:cubicBezTo>
                      <a:cubicBezTo>
                        <a:pt x="0" y="8"/>
                        <a:pt x="0" y="8"/>
                        <a:pt x="0" y="8"/>
                      </a:cubicBezTo>
                      <a:cubicBezTo>
                        <a:pt x="0" y="4"/>
                        <a:pt x="3" y="0"/>
                        <a:pt x="7" y="0"/>
                      </a:cubicBezTo>
                      <a:cubicBezTo>
                        <a:pt x="84" y="0"/>
                        <a:pt x="84" y="0"/>
                        <a:pt x="84" y="0"/>
                      </a:cubicBezTo>
                      <a:cubicBezTo>
                        <a:pt x="88" y="0"/>
                        <a:pt x="91" y="4"/>
                        <a:pt x="91" y="8"/>
                      </a:cubicBezTo>
                      <a:cubicBezTo>
                        <a:pt x="91" y="19"/>
                        <a:pt x="91" y="19"/>
                        <a:pt x="91" y="19"/>
                      </a:cubicBezTo>
                      <a:cubicBezTo>
                        <a:pt x="91" y="23"/>
                        <a:pt x="88" y="26"/>
                        <a:pt x="84" y="26"/>
                      </a:cubicBezTo>
                      <a:lnTo>
                        <a:pt x="7" y="26"/>
                      </a:ln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4" name="Rectangle 397"/>
                <p:cNvSpPr>
                  <a:spLocks noChangeArrowheads="1"/>
                </p:cNvSpPr>
                <p:nvPr/>
              </p:nvSpPr>
              <p:spPr bwMode="auto">
                <a:xfrm>
                  <a:off x="6980238" y="-409575"/>
                  <a:ext cx="20637" cy="123825"/>
                </a:xfrm>
                <a:prstGeom prst="rect">
                  <a:avLst/>
                </a:pr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5" name="Rectangle 398"/>
                <p:cNvSpPr>
                  <a:spLocks noChangeArrowheads="1"/>
                </p:cNvSpPr>
                <p:nvPr/>
              </p:nvSpPr>
              <p:spPr bwMode="auto">
                <a:xfrm>
                  <a:off x="6980238" y="-409575"/>
                  <a:ext cx="20637" cy="2063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6" name="Rectangle 399"/>
                <p:cNvSpPr>
                  <a:spLocks noChangeArrowheads="1"/>
                </p:cNvSpPr>
                <p:nvPr/>
              </p:nvSpPr>
              <p:spPr bwMode="auto">
                <a:xfrm>
                  <a:off x="7069138" y="-409575"/>
                  <a:ext cx="19050" cy="123825"/>
                </a:xfrm>
                <a:prstGeom prst="rect">
                  <a:avLst/>
                </a:pr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7" name="Rectangle 400"/>
                <p:cNvSpPr>
                  <a:spLocks noChangeArrowheads="1"/>
                </p:cNvSpPr>
                <p:nvPr/>
              </p:nvSpPr>
              <p:spPr bwMode="auto">
                <a:xfrm>
                  <a:off x="7069138" y="-409575"/>
                  <a:ext cx="19050" cy="2063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8" name="Freeform 401"/>
                <p:cNvSpPr>
                  <a:spLocks/>
                </p:cNvSpPr>
                <p:nvPr/>
              </p:nvSpPr>
              <p:spPr bwMode="auto">
                <a:xfrm>
                  <a:off x="7104063" y="-649288"/>
                  <a:ext cx="11112" cy="22225"/>
                </a:xfrm>
                <a:custGeom>
                  <a:avLst/>
                  <a:gdLst>
                    <a:gd name="T0" fmla="*/ 0 w 7"/>
                    <a:gd name="T1" fmla="*/ 0 h 13"/>
                    <a:gd name="T2" fmla="*/ 0 w 7"/>
                    <a:gd name="T3" fmla="*/ 0 h 13"/>
                    <a:gd name="T4" fmla="*/ 0 w 7"/>
                    <a:gd name="T5" fmla="*/ 13 h 13"/>
                    <a:gd name="T6" fmla="*/ 0 w 7"/>
                    <a:gd name="T7" fmla="*/ 13 h 13"/>
                    <a:gd name="T8" fmla="*/ 7 w 7"/>
                    <a:gd name="T9" fmla="*/ 6 h 13"/>
                    <a:gd name="T10" fmla="*/ 0 w 7"/>
                    <a:gd name="T11" fmla="*/ 0 h 13"/>
                  </a:gdLst>
                  <a:ahLst/>
                  <a:cxnLst>
                    <a:cxn ang="0">
                      <a:pos x="T0" y="T1"/>
                    </a:cxn>
                    <a:cxn ang="0">
                      <a:pos x="T2" y="T3"/>
                    </a:cxn>
                    <a:cxn ang="0">
                      <a:pos x="T4" y="T5"/>
                    </a:cxn>
                    <a:cxn ang="0">
                      <a:pos x="T6" y="T7"/>
                    </a:cxn>
                    <a:cxn ang="0">
                      <a:pos x="T8" y="T9"/>
                    </a:cxn>
                    <a:cxn ang="0">
                      <a:pos x="T10" y="T11"/>
                    </a:cxn>
                  </a:cxnLst>
                  <a:rect l="0" t="0" r="r" b="b"/>
                  <a:pathLst>
                    <a:path w="7" h="13">
                      <a:moveTo>
                        <a:pt x="0" y="0"/>
                      </a:moveTo>
                      <a:cubicBezTo>
                        <a:pt x="0" y="0"/>
                        <a:pt x="0" y="0"/>
                        <a:pt x="0" y="0"/>
                      </a:cubicBezTo>
                      <a:cubicBezTo>
                        <a:pt x="0" y="13"/>
                        <a:pt x="0" y="13"/>
                        <a:pt x="0" y="13"/>
                      </a:cubicBezTo>
                      <a:cubicBezTo>
                        <a:pt x="0" y="13"/>
                        <a:pt x="0" y="13"/>
                        <a:pt x="0" y="13"/>
                      </a:cubicBezTo>
                      <a:cubicBezTo>
                        <a:pt x="4" y="13"/>
                        <a:pt x="7" y="10"/>
                        <a:pt x="7" y="6"/>
                      </a:cubicBezTo>
                      <a:cubicBezTo>
                        <a:pt x="7" y="3"/>
                        <a:pt x="4" y="0"/>
                        <a:pt x="0" y="0"/>
                      </a:cubicBez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9" name="Rectangle 402"/>
                <p:cNvSpPr>
                  <a:spLocks noChangeArrowheads="1"/>
                </p:cNvSpPr>
                <p:nvPr/>
              </p:nvSpPr>
              <p:spPr bwMode="auto">
                <a:xfrm>
                  <a:off x="7104063" y="-700088"/>
                  <a:ext cx="1587" cy="61912"/>
                </a:xfrm>
                <a:prstGeom prst="rect">
                  <a:avLst/>
                </a:pr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0" name="Freeform 403"/>
                <p:cNvSpPr>
                  <a:spLocks/>
                </p:cNvSpPr>
                <p:nvPr/>
              </p:nvSpPr>
              <p:spPr bwMode="auto">
                <a:xfrm>
                  <a:off x="6951663" y="-649288"/>
                  <a:ext cx="12700" cy="22225"/>
                </a:xfrm>
                <a:custGeom>
                  <a:avLst/>
                  <a:gdLst>
                    <a:gd name="T0" fmla="*/ 7 w 7"/>
                    <a:gd name="T1" fmla="*/ 0 h 13"/>
                    <a:gd name="T2" fmla="*/ 7 w 7"/>
                    <a:gd name="T3" fmla="*/ 0 h 13"/>
                    <a:gd name="T4" fmla="*/ 7 w 7"/>
                    <a:gd name="T5" fmla="*/ 13 h 13"/>
                    <a:gd name="T6" fmla="*/ 7 w 7"/>
                    <a:gd name="T7" fmla="*/ 13 h 13"/>
                    <a:gd name="T8" fmla="*/ 0 w 7"/>
                    <a:gd name="T9" fmla="*/ 6 h 13"/>
                    <a:gd name="T10" fmla="*/ 7 w 7"/>
                    <a:gd name="T11" fmla="*/ 0 h 13"/>
                  </a:gdLst>
                  <a:ahLst/>
                  <a:cxnLst>
                    <a:cxn ang="0">
                      <a:pos x="T0" y="T1"/>
                    </a:cxn>
                    <a:cxn ang="0">
                      <a:pos x="T2" y="T3"/>
                    </a:cxn>
                    <a:cxn ang="0">
                      <a:pos x="T4" y="T5"/>
                    </a:cxn>
                    <a:cxn ang="0">
                      <a:pos x="T6" y="T7"/>
                    </a:cxn>
                    <a:cxn ang="0">
                      <a:pos x="T8" y="T9"/>
                    </a:cxn>
                    <a:cxn ang="0">
                      <a:pos x="T10" y="T11"/>
                    </a:cxn>
                  </a:cxnLst>
                  <a:rect l="0" t="0" r="r" b="b"/>
                  <a:pathLst>
                    <a:path w="7" h="13">
                      <a:moveTo>
                        <a:pt x="7" y="0"/>
                      </a:moveTo>
                      <a:cubicBezTo>
                        <a:pt x="7" y="0"/>
                        <a:pt x="7" y="0"/>
                        <a:pt x="7" y="0"/>
                      </a:cubicBezTo>
                      <a:cubicBezTo>
                        <a:pt x="7" y="13"/>
                        <a:pt x="7" y="13"/>
                        <a:pt x="7" y="13"/>
                      </a:cubicBezTo>
                      <a:cubicBezTo>
                        <a:pt x="7" y="13"/>
                        <a:pt x="7" y="13"/>
                        <a:pt x="7" y="13"/>
                      </a:cubicBezTo>
                      <a:cubicBezTo>
                        <a:pt x="3" y="13"/>
                        <a:pt x="0" y="10"/>
                        <a:pt x="0" y="6"/>
                      </a:cubicBezTo>
                      <a:cubicBezTo>
                        <a:pt x="0" y="3"/>
                        <a:pt x="3" y="0"/>
                        <a:pt x="7" y="0"/>
                      </a:cubicBez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1" name="Rectangle 404"/>
                <p:cNvSpPr>
                  <a:spLocks noChangeArrowheads="1"/>
                </p:cNvSpPr>
                <p:nvPr/>
              </p:nvSpPr>
              <p:spPr bwMode="auto">
                <a:xfrm>
                  <a:off x="6959600" y="-700088"/>
                  <a:ext cx="4762" cy="61912"/>
                </a:xfrm>
                <a:prstGeom prst="rect">
                  <a:avLst/>
                </a:pr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2" name="Freeform 405"/>
                <p:cNvSpPr>
                  <a:spLocks/>
                </p:cNvSpPr>
                <p:nvPr/>
              </p:nvSpPr>
              <p:spPr bwMode="auto">
                <a:xfrm>
                  <a:off x="6959600" y="-288925"/>
                  <a:ext cx="61912" cy="20637"/>
                </a:xfrm>
                <a:custGeom>
                  <a:avLst/>
                  <a:gdLst>
                    <a:gd name="T0" fmla="*/ 36 w 36"/>
                    <a:gd name="T1" fmla="*/ 12 h 12"/>
                    <a:gd name="T2" fmla="*/ 23 w 36"/>
                    <a:gd name="T3" fmla="*/ 0 h 12"/>
                    <a:gd name="T4" fmla="*/ 13 w 36"/>
                    <a:gd name="T5" fmla="*/ 0 h 12"/>
                    <a:gd name="T6" fmla="*/ 0 w 36"/>
                    <a:gd name="T7" fmla="*/ 12 h 12"/>
                    <a:gd name="T8" fmla="*/ 36 w 36"/>
                    <a:gd name="T9" fmla="*/ 12 h 12"/>
                  </a:gdLst>
                  <a:ahLst/>
                  <a:cxnLst>
                    <a:cxn ang="0">
                      <a:pos x="T0" y="T1"/>
                    </a:cxn>
                    <a:cxn ang="0">
                      <a:pos x="T2" y="T3"/>
                    </a:cxn>
                    <a:cxn ang="0">
                      <a:pos x="T4" y="T5"/>
                    </a:cxn>
                    <a:cxn ang="0">
                      <a:pos x="T6" y="T7"/>
                    </a:cxn>
                    <a:cxn ang="0">
                      <a:pos x="T8" y="T9"/>
                    </a:cxn>
                  </a:cxnLst>
                  <a:rect l="0" t="0" r="r" b="b"/>
                  <a:pathLst>
                    <a:path w="36" h="12">
                      <a:moveTo>
                        <a:pt x="36" y="12"/>
                      </a:moveTo>
                      <a:cubicBezTo>
                        <a:pt x="36" y="5"/>
                        <a:pt x="30" y="0"/>
                        <a:pt x="23" y="0"/>
                      </a:cubicBezTo>
                      <a:cubicBezTo>
                        <a:pt x="13" y="0"/>
                        <a:pt x="13" y="0"/>
                        <a:pt x="13" y="0"/>
                      </a:cubicBezTo>
                      <a:cubicBezTo>
                        <a:pt x="6" y="0"/>
                        <a:pt x="0" y="5"/>
                        <a:pt x="0" y="12"/>
                      </a:cubicBezTo>
                      <a:lnTo>
                        <a:pt x="36" y="12"/>
                      </a:ln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3" name="Rectangle 406"/>
                <p:cNvSpPr>
                  <a:spLocks noChangeArrowheads="1"/>
                </p:cNvSpPr>
                <p:nvPr/>
              </p:nvSpPr>
              <p:spPr bwMode="auto">
                <a:xfrm>
                  <a:off x="6959600" y="-268288"/>
                  <a:ext cx="61912" cy="111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4" name="Freeform 407"/>
                <p:cNvSpPr>
                  <a:spLocks/>
                </p:cNvSpPr>
                <p:nvPr/>
              </p:nvSpPr>
              <p:spPr bwMode="auto">
                <a:xfrm>
                  <a:off x="7046913" y="-288925"/>
                  <a:ext cx="63500" cy="20637"/>
                </a:xfrm>
                <a:custGeom>
                  <a:avLst/>
                  <a:gdLst>
                    <a:gd name="T0" fmla="*/ 37 w 37"/>
                    <a:gd name="T1" fmla="*/ 12 h 12"/>
                    <a:gd name="T2" fmla="*/ 23 w 37"/>
                    <a:gd name="T3" fmla="*/ 0 h 12"/>
                    <a:gd name="T4" fmla="*/ 14 w 37"/>
                    <a:gd name="T5" fmla="*/ 0 h 12"/>
                    <a:gd name="T6" fmla="*/ 0 w 37"/>
                    <a:gd name="T7" fmla="*/ 12 h 12"/>
                    <a:gd name="T8" fmla="*/ 37 w 37"/>
                    <a:gd name="T9" fmla="*/ 12 h 12"/>
                  </a:gdLst>
                  <a:ahLst/>
                  <a:cxnLst>
                    <a:cxn ang="0">
                      <a:pos x="T0" y="T1"/>
                    </a:cxn>
                    <a:cxn ang="0">
                      <a:pos x="T2" y="T3"/>
                    </a:cxn>
                    <a:cxn ang="0">
                      <a:pos x="T4" y="T5"/>
                    </a:cxn>
                    <a:cxn ang="0">
                      <a:pos x="T6" y="T7"/>
                    </a:cxn>
                    <a:cxn ang="0">
                      <a:pos x="T8" y="T9"/>
                    </a:cxn>
                  </a:cxnLst>
                  <a:rect l="0" t="0" r="r" b="b"/>
                  <a:pathLst>
                    <a:path w="37" h="12">
                      <a:moveTo>
                        <a:pt x="37" y="12"/>
                      </a:moveTo>
                      <a:cubicBezTo>
                        <a:pt x="36" y="5"/>
                        <a:pt x="30" y="0"/>
                        <a:pt x="23" y="0"/>
                      </a:cubicBezTo>
                      <a:cubicBezTo>
                        <a:pt x="14" y="0"/>
                        <a:pt x="14" y="0"/>
                        <a:pt x="14" y="0"/>
                      </a:cubicBezTo>
                      <a:cubicBezTo>
                        <a:pt x="7" y="0"/>
                        <a:pt x="1" y="5"/>
                        <a:pt x="0" y="12"/>
                      </a:cubicBezTo>
                      <a:lnTo>
                        <a:pt x="37" y="12"/>
                      </a:ln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5" name="Rectangle 408"/>
                <p:cNvSpPr>
                  <a:spLocks noChangeArrowheads="1"/>
                </p:cNvSpPr>
                <p:nvPr/>
              </p:nvSpPr>
              <p:spPr bwMode="auto">
                <a:xfrm>
                  <a:off x="7046913" y="-268288"/>
                  <a:ext cx="63500" cy="111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6" name="Freeform 409"/>
                <p:cNvSpPr>
                  <a:spLocks/>
                </p:cNvSpPr>
                <p:nvPr/>
              </p:nvSpPr>
              <p:spPr bwMode="auto">
                <a:xfrm>
                  <a:off x="6878638" y="-404813"/>
                  <a:ext cx="57150" cy="50800"/>
                </a:xfrm>
                <a:custGeom>
                  <a:avLst/>
                  <a:gdLst>
                    <a:gd name="T0" fmla="*/ 11 w 34"/>
                    <a:gd name="T1" fmla="*/ 24 h 30"/>
                    <a:gd name="T2" fmla="*/ 8 w 34"/>
                    <a:gd name="T3" fmla="*/ 18 h 30"/>
                    <a:gd name="T4" fmla="*/ 17 w 34"/>
                    <a:gd name="T5" fmla="*/ 9 h 30"/>
                    <a:gd name="T6" fmla="*/ 26 w 34"/>
                    <a:gd name="T7" fmla="*/ 18 h 30"/>
                    <a:gd name="T8" fmla="*/ 23 w 34"/>
                    <a:gd name="T9" fmla="*/ 24 h 30"/>
                    <a:gd name="T10" fmla="*/ 29 w 34"/>
                    <a:gd name="T11" fmla="*/ 30 h 30"/>
                    <a:gd name="T12" fmla="*/ 34 w 34"/>
                    <a:gd name="T13" fmla="*/ 18 h 30"/>
                    <a:gd name="T14" fmla="*/ 17 w 34"/>
                    <a:gd name="T15" fmla="*/ 0 h 30"/>
                    <a:gd name="T16" fmla="*/ 0 w 34"/>
                    <a:gd name="T17" fmla="*/ 18 h 30"/>
                    <a:gd name="T18" fmla="*/ 5 w 34"/>
                    <a:gd name="T19" fmla="*/ 30 h 30"/>
                    <a:gd name="T20" fmla="*/ 11 w 34"/>
                    <a:gd name="T21" fmla="*/ 2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 h="30">
                      <a:moveTo>
                        <a:pt x="11" y="24"/>
                      </a:moveTo>
                      <a:cubicBezTo>
                        <a:pt x="9" y="22"/>
                        <a:pt x="8" y="20"/>
                        <a:pt x="8" y="18"/>
                      </a:cubicBezTo>
                      <a:cubicBezTo>
                        <a:pt x="8" y="13"/>
                        <a:pt x="12" y="9"/>
                        <a:pt x="17" y="9"/>
                      </a:cubicBezTo>
                      <a:cubicBezTo>
                        <a:pt x="22" y="9"/>
                        <a:pt x="26" y="13"/>
                        <a:pt x="26" y="18"/>
                      </a:cubicBezTo>
                      <a:cubicBezTo>
                        <a:pt x="26" y="20"/>
                        <a:pt x="25" y="22"/>
                        <a:pt x="23" y="24"/>
                      </a:cubicBezTo>
                      <a:cubicBezTo>
                        <a:pt x="29" y="30"/>
                        <a:pt x="29" y="30"/>
                        <a:pt x="29" y="30"/>
                      </a:cubicBezTo>
                      <a:cubicBezTo>
                        <a:pt x="32" y="27"/>
                        <a:pt x="34" y="22"/>
                        <a:pt x="34" y="18"/>
                      </a:cubicBezTo>
                      <a:cubicBezTo>
                        <a:pt x="34" y="8"/>
                        <a:pt x="27" y="0"/>
                        <a:pt x="17" y="0"/>
                      </a:cubicBezTo>
                      <a:cubicBezTo>
                        <a:pt x="7" y="0"/>
                        <a:pt x="0" y="8"/>
                        <a:pt x="0" y="18"/>
                      </a:cubicBezTo>
                      <a:cubicBezTo>
                        <a:pt x="0" y="22"/>
                        <a:pt x="2" y="27"/>
                        <a:pt x="5" y="30"/>
                      </a:cubicBezTo>
                      <a:lnTo>
                        <a:pt x="11" y="24"/>
                      </a:ln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7" name="Freeform 410"/>
                <p:cNvSpPr>
                  <a:spLocks/>
                </p:cNvSpPr>
                <p:nvPr/>
              </p:nvSpPr>
              <p:spPr bwMode="auto">
                <a:xfrm>
                  <a:off x="7131050" y="-598488"/>
                  <a:ext cx="50800" cy="60325"/>
                </a:xfrm>
                <a:custGeom>
                  <a:avLst/>
                  <a:gdLst>
                    <a:gd name="T0" fmla="*/ 24 w 30"/>
                    <a:gd name="T1" fmla="*/ 35 h 35"/>
                    <a:gd name="T2" fmla="*/ 0 w 30"/>
                    <a:gd name="T3" fmla="*/ 35 h 35"/>
                    <a:gd name="T4" fmla="*/ 0 w 30"/>
                    <a:gd name="T5" fmla="*/ 0 h 35"/>
                    <a:gd name="T6" fmla="*/ 24 w 30"/>
                    <a:gd name="T7" fmla="*/ 0 h 35"/>
                    <a:gd name="T8" fmla="*/ 30 w 30"/>
                    <a:gd name="T9" fmla="*/ 6 h 35"/>
                    <a:gd name="T10" fmla="*/ 30 w 30"/>
                    <a:gd name="T11" fmla="*/ 29 h 35"/>
                    <a:gd name="T12" fmla="*/ 24 w 30"/>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30" h="35">
                      <a:moveTo>
                        <a:pt x="24" y="35"/>
                      </a:moveTo>
                      <a:cubicBezTo>
                        <a:pt x="0" y="35"/>
                        <a:pt x="0" y="35"/>
                        <a:pt x="0" y="35"/>
                      </a:cubicBezTo>
                      <a:cubicBezTo>
                        <a:pt x="0" y="0"/>
                        <a:pt x="0" y="0"/>
                        <a:pt x="0" y="0"/>
                      </a:cubicBezTo>
                      <a:cubicBezTo>
                        <a:pt x="24" y="0"/>
                        <a:pt x="24" y="0"/>
                        <a:pt x="24" y="0"/>
                      </a:cubicBezTo>
                      <a:cubicBezTo>
                        <a:pt x="28" y="0"/>
                        <a:pt x="30" y="3"/>
                        <a:pt x="30" y="6"/>
                      </a:cubicBezTo>
                      <a:cubicBezTo>
                        <a:pt x="30" y="29"/>
                        <a:pt x="30" y="29"/>
                        <a:pt x="30" y="29"/>
                      </a:cubicBezTo>
                      <a:cubicBezTo>
                        <a:pt x="30" y="32"/>
                        <a:pt x="28" y="35"/>
                        <a:pt x="24" y="35"/>
                      </a:cubicBez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8" name="Rectangle 411"/>
                <p:cNvSpPr>
                  <a:spLocks noChangeArrowheads="1"/>
                </p:cNvSpPr>
                <p:nvPr/>
              </p:nvSpPr>
              <p:spPr bwMode="auto">
                <a:xfrm>
                  <a:off x="7143750" y="-538163"/>
                  <a:ext cx="19050" cy="61912"/>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9" name="Rectangle 412"/>
                <p:cNvSpPr>
                  <a:spLocks noChangeArrowheads="1"/>
                </p:cNvSpPr>
                <p:nvPr/>
              </p:nvSpPr>
              <p:spPr bwMode="auto">
                <a:xfrm>
                  <a:off x="7143750" y="-538163"/>
                  <a:ext cx="19050"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50" name="Rectangle 413"/>
                <p:cNvSpPr>
                  <a:spLocks noChangeArrowheads="1"/>
                </p:cNvSpPr>
                <p:nvPr/>
              </p:nvSpPr>
              <p:spPr bwMode="auto">
                <a:xfrm>
                  <a:off x="7143750" y="-439738"/>
                  <a:ext cx="19050" cy="4762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51" name="Rectangle 414"/>
                <p:cNvSpPr>
                  <a:spLocks noChangeArrowheads="1"/>
                </p:cNvSpPr>
                <p:nvPr/>
              </p:nvSpPr>
              <p:spPr bwMode="auto">
                <a:xfrm>
                  <a:off x="7143750" y="-439738"/>
                  <a:ext cx="19050"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52" name="Freeform 415"/>
                <p:cNvSpPr>
                  <a:spLocks/>
                </p:cNvSpPr>
                <p:nvPr/>
              </p:nvSpPr>
              <p:spPr bwMode="auto">
                <a:xfrm>
                  <a:off x="7132638" y="-501650"/>
                  <a:ext cx="42862" cy="61912"/>
                </a:xfrm>
                <a:custGeom>
                  <a:avLst/>
                  <a:gdLst>
                    <a:gd name="T0" fmla="*/ 0 w 25"/>
                    <a:gd name="T1" fmla="*/ 29 h 36"/>
                    <a:gd name="T2" fmla="*/ 7 w 25"/>
                    <a:gd name="T3" fmla="*/ 36 h 36"/>
                    <a:gd name="T4" fmla="*/ 18 w 25"/>
                    <a:gd name="T5" fmla="*/ 36 h 36"/>
                    <a:gd name="T6" fmla="*/ 25 w 25"/>
                    <a:gd name="T7" fmla="*/ 29 h 36"/>
                    <a:gd name="T8" fmla="*/ 25 w 25"/>
                    <a:gd name="T9" fmla="*/ 7 h 36"/>
                    <a:gd name="T10" fmla="*/ 18 w 25"/>
                    <a:gd name="T11" fmla="*/ 0 h 36"/>
                    <a:gd name="T12" fmla="*/ 7 w 25"/>
                    <a:gd name="T13" fmla="*/ 0 h 36"/>
                    <a:gd name="T14" fmla="*/ 0 w 25"/>
                    <a:gd name="T15" fmla="*/ 7 h 36"/>
                    <a:gd name="T16" fmla="*/ 0 w 25"/>
                    <a:gd name="T17" fmla="*/ 29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6">
                      <a:moveTo>
                        <a:pt x="0" y="29"/>
                      </a:moveTo>
                      <a:cubicBezTo>
                        <a:pt x="0" y="33"/>
                        <a:pt x="3" y="36"/>
                        <a:pt x="7" y="36"/>
                      </a:cubicBezTo>
                      <a:cubicBezTo>
                        <a:pt x="18" y="36"/>
                        <a:pt x="18" y="36"/>
                        <a:pt x="18" y="36"/>
                      </a:cubicBezTo>
                      <a:cubicBezTo>
                        <a:pt x="22" y="36"/>
                        <a:pt x="25" y="33"/>
                        <a:pt x="25" y="29"/>
                      </a:cubicBezTo>
                      <a:cubicBezTo>
                        <a:pt x="25" y="7"/>
                        <a:pt x="25" y="7"/>
                        <a:pt x="25" y="7"/>
                      </a:cubicBezTo>
                      <a:cubicBezTo>
                        <a:pt x="25" y="3"/>
                        <a:pt x="22" y="0"/>
                        <a:pt x="18" y="0"/>
                      </a:cubicBezTo>
                      <a:cubicBezTo>
                        <a:pt x="7" y="0"/>
                        <a:pt x="7" y="0"/>
                        <a:pt x="7" y="0"/>
                      </a:cubicBezTo>
                      <a:cubicBezTo>
                        <a:pt x="3" y="0"/>
                        <a:pt x="0" y="3"/>
                        <a:pt x="0" y="7"/>
                      </a:cubicBezTo>
                      <a:lnTo>
                        <a:pt x="0" y="29"/>
                      </a:ln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53" name="Freeform 416"/>
                <p:cNvSpPr>
                  <a:spLocks/>
                </p:cNvSpPr>
                <p:nvPr/>
              </p:nvSpPr>
              <p:spPr bwMode="auto">
                <a:xfrm>
                  <a:off x="7123113" y="-404813"/>
                  <a:ext cx="60325" cy="50800"/>
                </a:xfrm>
                <a:custGeom>
                  <a:avLst/>
                  <a:gdLst>
                    <a:gd name="T0" fmla="*/ 24 w 35"/>
                    <a:gd name="T1" fmla="*/ 24 h 30"/>
                    <a:gd name="T2" fmla="*/ 26 w 35"/>
                    <a:gd name="T3" fmla="*/ 18 h 30"/>
                    <a:gd name="T4" fmla="*/ 18 w 35"/>
                    <a:gd name="T5" fmla="*/ 9 h 30"/>
                    <a:gd name="T6" fmla="*/ 9 w 35"/>
                    <a:gd name="T7" fmla="*/ 18 h 30"/>
                    <a:gd name="T8" fmla="*/ 11 w 35"/>
                    <a:gd name="T9" fmla="*/ 24 h 30"/>
                    <a:gd name="T10" fmla="*/ 5 w 35"/>
                    <a:gd name="T11" fmla="*/ 30 h 30"/>
                    <a:gd name="T12" fmla="*/ 0 w 35"/>
                    <a:gd name="T13" fmla="*/ 18 h 30"/>
                    <a:gd name="T14" fmla="*/ 18 w 35"/>
                    <a:gd name="T15" fmla="*/ 0 h 30"/>
                    <a:gd name="T16" fmla="*/ 35 w 35"/>
                    <a:gd name="T17" fmla="*/ 18 h 30"/>
                    <a:gd name="T18" fmla="*/ 30 w 35"/>
                    <a:gd name="T19" fmla="*/ 30 h 30"/>
                    <a:gd name="T20" fmla="*/ 24 w 35"/>
                    <a:gd name="T21" fmla="*/ 2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 h="30">
                      <a:moveTo>
                        <a:pt x="24" y="24"/>
                      </a:moveTo>
                      <a:cubicBezTo>
                        <a:pt x="25" y="22"/>
                        <a:pt x="26" y="20"/>
                        <a:pt x="26" y="18"/>
                      </a:cubicBezTo>
                      <a:cubicBezTo>
                        <a:pt x="26" y="13"/>
                        <a:pt x="22" y="9"/>
                        <a:pt x="18" y="9"/>
                      </a:cubicBezTo>
                      <a:cubicBezTo>
                        <a:pt x="13" y="9"/>
                        <a:pt x="9" y="13"/>
                        <a:pt x="9" y="18"/>
                      </a:cubicBezTo>
                      <a:cubicBezTo>
                        <a:pt x="9" y="20"/>
                        <a:pt x="10" y="22"/>
                        <a:pt x="11" y="24"/>
                      </a:cubicBezTo>
                      <a:cubicBezTo>
                        <a:pt x="5" y="30"/>
                        <a:pt x="5" y="30"/>
                        <a:pt x="5" y="30"/>
                      </a:cubicBezTo>
                      <a:cubicBezTo>
                        <a:pt x="2" y="27"/>
                        <a:pt x="0" y="22"/>
                        <a:pt x="0" y="18"/>
                      </a:cubicBezTo>
                      <a:cubicBezTo>
                        <a:pt x="0" y="8"/>
                        <a:pt x="8" y="0"/>
                        <a:pt x="18" y="0"/>
                      </a:cubicBezTo>
                      <a:cubicBezTo>
                        <a:pt x="27" y="0"/>
                        <a:pt x="35" y="8"/>
                        <a:pt x="35" y="18"/>
                      </a:cubicBezTo>
                      <a:cubicBezTo>
                        <a:pt x="35" y="22"/>
                        <a:pt x="33" y="27"/>
                        <a:pt x="30" y="30"/>
                      </a:cubicBezTo>
                      <a:lnTo>
                        <a:pt x="24" y="24"/>
                      </a:ln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grpSp>
      </p:grpSp>
      <p:grpSp>
        <p:nvGrpSpPr>
          <p:cNvPr id="558" name="Group 557"/>
          <p:cNvGrpSpPr/>
          <p:nvPr/>
        </p:nvGrpSpPr>
        <p:grpSpPr>
          <a:xfrm>
            <a:off x="4334289" y="4820514"/>
            <a:ext cx="1742326" cy="1573663"/>
            <a:chOff x="4362450" y="4945063"/>
            <a:chExt cx="1738312" cy="1570037"/>
          </a:xfrm>
        </p:grpSpPr>
        <p:sp>
          <p:nvSpPr>
            <p:cNvPr id="192" name="Rectangle 179"/>
            <p:cNvSpPr>
              <a:spLocks noChangeArrowheads="1"/>
            </p:cNvSpPr>
            <p:nvPr/>
          </p:nvSpPr>
          <p:spPr bwMode="auto">
            <a:xfrm>
              <a:off x="4362450" y="4945063"/>
              <a:ext cx="1738312" cy="1570037"/>
            </a:xfrm>
            <a:prstGeom prst="rect">
              <a:avLst/>
            </a:prstGeom>
            <a:solidFill>
              <a:schemeClr val="bg2">
                <a:lumMod val="85000"/>
              </a:schemeClr>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pic>
          <p:nvPicPr>
            <p:cNvPr id="456" name="Picture 455"/>
            <p:cNvPicPr>
              <a:picLocks noChangeAspect="1"/>
            </p:cNvPicPr>
            <p:nvPr/>
          </p:nvPicPr>
          <p:blipFill>
            <a:blip r:embed="rId6"/>
            <a:stretch>
              <a:fillRect/>
            </a:stretch>
          </p:blipFill>
          <p:spPr>
            <a:xfrm>
              <a:off x="4411773" y="5203812"/>
              <a:ext cx="1639667" cy="1052538"/>
            </a:xfrm>
            <a:prstGeom prst="rect">
              <a:avLst/>
            </a:prstGeom>
          </p:spPr>
        </p:pic>
      </p:grpSp>
      <p:grpSp>
        <p:nvGrpSpPr>
          <p:cNvPr id="565" name="Group 564"/>
          <p:cNvGrpSpPr/>
          <p:nvPr/>
        </p:nvGrpSpPr>
        <p:grpSpPr>
          <a:xfrm>
            <a:off x="5934494" y="1188524"/>
            <a:ext cx="2031964" cy="1827226"/>
            <a:chOff x="6312693" y="1447156"/>
            <a:chExt cx="1766094" cy="1588144"/>
          </a:xfrm>
        </p:grpSpPr>
        <p:sp>
          <p:nvSpPr>
            <p:cNvPr id="115" name="Rectangle 98"/>
            <p:cNvSpPr>
              <a:spLocks noChangeArrowheads="1"/>
            </p:cNvSpPr>
            <p:nvPr/>
          </p:nvSpPr>
          <p:spPr bwMode="auto">
            <a:xfrm>
              <a:off x="6312693" y="1447156"/>
              <a:ext cx="1766094" cy="1588144"/>
            </a:xfrm>
            <a:prstGeom prst="rect">
              <a:avLst/>
            </a:prstGeom>
            <a:solidFill>
              <a:schemeClr val="bg2">
                <a:lumMod val="85000"/>
              </a:schemeClr>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nvGrpSpPr>
            <p:cNvPr id="549" name="Group 548"/>
            <p:cNvGrpSpPr/>
            <p:nvPr/>
          </p:nvGrpSpPr>
          <p:grpSpPr>
            <a:xfrm>
              <a:off x="6318250" y="1458913"/>
              <a:ext cx="1733550" cy="1576387"/>
              <a:chOff x="6318250" y="1458913"/>
              <a:chExt cx="1733550" cy="1576387"/>
            </a:xfrm>
          </p:grpSpPr>
          <p:sp>
            <p:nvSpPr>
              <p:cNvPr id="114" name="AutoShape 96"/>
              <p:cNvSpPr>
                <a:spLocks noChangeAspect="1" noChangeArrowheads="1" noTextEdit="1"/>
              </p:cNvSpPr>
              <p:nvPr/>
            </p:nvSpPr>
            <p:spPr bwMode="auto">
              <a:xfrm>
                <a:off x="6318250" y="1458913"/>
                <a:ext cx="1733550" cy="157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0" name="Freeform 420"/>
              <p:cNvSpPr>
                <a:spLocks/>
              </p:cNvSpPr>
              <p:nvPr/>
            </p:nvSpPr>
            <p:spPr bwMode="auto">
              <a:xfrm>
                <a:off x="6389688" y="2171700"/>
                <a:ext cx="550863" cy="644525"/>
              </a:xfrm>
              <a:custGeom>
                <a:avLst/>
                <a:gdLst>
                  <a:gd name="T0" fmla="*/ 0 w 228"/>
                  <a:gd name="T1" fmla="*/ 266 h 266"/>
                  <a:gd name="T2" fmla="*/ 89 w 228"/>
                  <a:gd name="T3" fmla="*/ 153 h 266"/>
                  <a:gd name="T4" fmla="*/ 83 w 228"/>
                  <a:gd name="T5" fmla="*/ 119 h 266"/>
                  <a:gd name="T6" fmla="*/ 83 w 228"/>
                  <a:gd name="T7" fmla="*/ 78 h 266"/>
                  <a:gd name="T8" fmla="*/ 150 w 228"/>
                  <a:gd name="T9" fmla="*/ 0 h 266"/>
                  <a:gd name="T10" fmla="*/ 228 w 228"/>
                  <a:gd name="T11" fmla="*/ 78 h 266"/>
                  <a:gd name="T12" fmla="*/ 228 w 228"/>
                  <a:gd name="T13" fmla="*/ 119 h 266"/>
                  <a:gd name="T14" fmla="*/ 185 w 228"/>
                  <a:gd name="T15" fmla="*/ 189 h 266"/>
                  <a:gd name="T16" fmla="*/ 129 w 228"/>
                  <a:gd name="T17" fmla="*/ 266 h 266"/>
                  <a:gd name="T18" fmla="*/ 0 w 228"/>
                  <a:gd name="T19" fmla="*/ 266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8" h="266">
                    <a:moveTo>
                      <a:pt x="0" y="266"/>
                    </a:moveTo>
                    <a:cubicBezTo>
                      <a:pt x="89" y="153"/>
                      <a:pt x="89" y="153"/>
                      <a:pt x="89" y="153"/>
                    </a:cubicBezTo>
                    <a:cubicBezTo>
                      <a:pt x="85" y="143"/>
                      <a:pt x="83" y="131"/>
                      <a:pt x="83" y="119"/>
                    </a:cubicBezTo>
                    <a:cubicBezTo>
                      <a:pt x="83" y="78"/>
                      <a:pt x="83" y="78"/>
                      <a:pt x="83" y="78"/>
                    </a:cubicBezTo>
                    <a:cubicBezTo>
                      <a:pt x="83" y="35"/>
                      <a:pt x="108" y="0"/>
                      <a:pt x="150" y="0"/>
                    </a:cubicBezTo>
                    <a:cubicBezTo>
                      <a:pt x="193" y="0"/>
                      <a:pt x="228" y="35"/>
                      <a:pt x="228" y="78"/>
                    </a:cubicBezTo>
                    <a:cubicBezTo>
                      <a:pt x="228" y="119"/>
                      <a:pt x="228" y="119"/>
                      <a:pt x="228" y="119"/>
                    </a:cubicBezTo>
                    <a:cubicBezTo>
                      <a:pt x="228" y="150"/>
                      <a:pt x="210" y="176"/>
                      <a:pt x="185" y="189"/>
                    </a:cubicBezTo>
                    <a:cubicBezTo>
                      <a:pt x="129" y="266"/>
                      <a:pt x="129" y="266"/>
                      <a:pt x="129" y="266"/>
                    </a:cubicBezTo>
                    <a:cubicBezTo>
                      <a:pt x="0" y="266"/>
                      <a:pt x="0" y="266"/>
                      <a:pt x="0" y="266"/>
                    </a:cubicBezTo>
                  </a:path>
                </a:pathLst>
              </a:custGeom>
              <a:solidFill>
                <a:srgbClr val="EEBD6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1" name="Freeform 421"/>
              <p:cNvSpPr>
                <a:spLocks/>
              </p:cNvSpPr>
              <p:nvPr/>
            </p:nvSpPr>
            <p:spPr bwMode="auto">
              <a:xfrm>
                <a:off x="6805613" y="2508250"/>
                <a:ext cx="130175" cy="82550"/>
              </a:xfrm>
              <a:custGeom>
                <a:avLst/>
                <a:gdLst>
                  <a:gd name="T0" fmla="*/ 34 w 54"/>
                  <a:gd name="T1" fmla="*/ 34 h 34"/>
                  <a:gd name="T2" fmla="*/ 0 w 54"/>
                  <a:gd name="T3" fmla="*/ 0 h 34"/>
                  <a:gd name="T4" fmla="*/ 54 w 54"/>
                  <a:gd name="T5" fmla="*/ 0 h 34"/>
                  <a:gd name="T6" fmla="*/ 34 w 54"/>
                  <a:gd name="T7" fmla="*/ 34 h 34"/>
                </a:gdLst>
                <a:ahLst/>
                <a:cxnLst>
                  <a:cxn ang="0">
                    <a:pos x="T0" y="T1"/>
                  </a:cxn>
                  <a:cxn ang="0">
                    <a:pos x="T2" y="T3"/>
                  </a:cxn>
                  <a:cxn ang="0">
                    <a:pos x="T4" y="T5"/>
                  </a:cxn>
                  <a:cxn ang="0">
                    <a:pos x="T6" y="T7"/>
                  </a:cxn>
                </a:cxnLst>
                <a:rect l="0" t="0" r="r" b="b"/>
                <a:pathLst>
                  <a:path w="54" h="34">
                    <a:moveTo>
                      <a:pt x="34" y="34"/>
                    </a:moveTo>
                    <a:cubicBezTo>
                      <a:pt x="0" y="0"/>
                      <a:pt x="0" y="0"/>
                      <a:pt x="0" y="0"/>
                    </a:cubicBezTo>
                    <a:cubicBezTo>
                      <a:pt x="54" y="0"/>
                      <a:pt x="54" y="0"/>
                      <a:pt x="54" y="0"/>
                    </a:cubicBezTo>
                    <a:cubicBezTo>
                      <a:pt x="50" y="13"/>
                      <a:pt x="44" y="25"/>
                      <a:pt x="34" y="34"/>
                    </a:cubicBezTo>
                  </a:path>
                </a:pathLst>
              </a:custGeom>
              <a:solidFill>
                <a:srgbClr val="CF8D17"/>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2" name="Freeform 422"/>
              <p:cNvSpPr>
                <a:spLocks/>
              </p:cNvSpPr>
              <p:nvPr/>
            </p:nvSpPr>
            <p:spPr bwMode="auto">
              <a:xfrm>
                <a:off x="6686551" y="1739900"/>
                <a:ext cx="1241425" cy="771525"/>
              </a:xfrm>
              <a:custGeom>
                <a:avLst/>
                <a:gdLst>
                  <a:gd name="T0" fmla="*/ 0 w 513"/>
                  <a:gd name="T1" fmla="*/ 311 h 318"/>
                  <a:gd name="T2" fmla="*/ 8 w 513"/>
                  <a:gd name="T3" fmla="*/ 318 h 318"/>
                  <a:gd name="T4" fmla="*/ 506 w 513"/>
                  <a:gd name="T5" fmla="*/ 318 h 318"/>
                  <a:gd name="T6" fmla="*/ 513 w 513"/>
                  <a:gd name="T7" fmla="*/ 311 h 318"/>
                  <a:gd name="T8" fmla="*/ 513 w 513"/>
                  <a:gd name="T9" fmla="*/ 7 h 318"/>
                  <a:gd name="T10" fmla="*/ 506 w 513"/>
                  <a:gd name="T11" fmla="*/ 0 h 318"/>
                  <a:gd name="T12" fmla="*/ 8 w 513"/>
                  <a:gd name="T13" fmla="*/ 0 h 318"/>
                  <a:gd name="T14" fmla="*/ 0 w 513"/>
                  <a:gd name="T15" fmla="*/ 7 h 318"/>
                  <a:gd name="T16" fmla="*/ 0 w 513"/>
                  <a:gd name="T17" fmla="*/ 311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3" h="318">
                    <a:moveTo>
                      <a:pt x="0" y="311"/>
                    </a:moveTo>
                    <a:cubicBezTo>
                      <a:pt x="0" y="315"/>
                      <a:pt x="4" y="318"/>
                      <a:pt x="8" y="318"/>
                    </a:cubicBezTo>
                    <a:cubicBezTo>
                      <a:pt x="506" y="318"/>
                      <a:pt x="506" y="318"/>
                      <a:pt x="506" y="318"/>
                    </a:cubicBezTo>
                    <a:cubicBezTo>
                      <a:pt x="510" y="318"/>
                      <a:pt x="513" y="315"/>
                      <a:pt x="513" y="311"/>
                    </a:cubicBezTo>
                    <a:cubicBezTo>
                      <a:pt x="513" y="7"/>
                      <a:pt x="513" y="7"/>
                      <a:pt x="513" y="7"/>
                    </a:cubicBezTo>
                    <a:cubicBezTo>
                      <a:pt x="513" y="3"/>
                      <a:pt x="510" y="0"/>
                      <a:pt x="506" y="0"/>
                    </a:cubicBezTo>
                    <a:cubicBezTo>
                      <a:pt x="8" y="0"/>
                      <a:pt x="8" y="0"/>
                      <a:pt x="8" y="0"/>
                    </a:cubicBezTo>
                    <a:cubicBezTo>
                      <a:pt x="4" y="0"/>
                      <a:pt x="0" y="3"/>
                      <a:pt x="0" y="7"/>
                    </a:cubicBezTo>
                    <a:cubicBezTo>
                      <a:pt x="0" y="311"/>
                      <a:pt x="0" y="311"/>
                      <a:pt x="0" y="31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3" name="Freeform 423"/>
              <p:cNvSpPr>
                <a:spLocks/>
              </p:cNvSpPr>
              <p:nvPr/>
            </p:nvSpPr>
            <p:spPr bwMode="auto">
              <a:xfrm>
                <a:off x="6783388" y="1831975"/>
                <a:ext cx="1047750" cy="579438"/>
              </a:xfrm>
              <a:custGeom>
                <a:avLst/>
                <a:gdLst>
                  <a:gd name="T0" fmla="*/ 0 w 433"/>
                  <a:gd name="T1" fmla="*/ 233 h 239"/>
                  <a:gd name="T2" fmla="*/ 6 w 433"/>
                  <a:gd name="T3" fmla="*/ 239 h 239"/>
                  <a:gd name="T4" fmla="*/ 427 w 433"/>
                  <a:gd name="T5" fmla="*/ 239 h 239"/>
                  <a:gd name="T6" fmla="*/ 433 w 433"/>
                  <a:gd name="T7" fmla="*/ 233 h 239"/>
                  <a:gd name="T8" fmla="*/ 433 w 433"/>
                  <a:gd name="T9" fmla="*/ 6 h 239"/>
                  <a:gd name="T10" fmla="*/ 427 w 433"/>
                  <a:gd name="T11" fmla="*/ 0 h 239"/>
                  <a:gd name="T12" fmla="*/ 6 w 433"/>
                  <a:gd name="T13" fmla="*/ 0 h 239"/>
                  <a:gd name="T14" fmla="*/ 0 w 433"/>
                  <a:gd name="T15" fmla="*/ 6 h 239"/>
                  <a:gd name="T16" fmla="*/ 0 w 433"/>
                  <a:gd name="T17" fmla="*/ 233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3" h="239">
                    <a:moveTo>
                      <a:pt x="0" y="233"/>
                    </a:moveTo>
                    <a:cubicBezTo>
                      <a:pt x="0" y="236"/>
                      <a:pt x="3" y="239"/>
                      <a:pt x="6" y="239"/>
                    </a:cubicBezTo>
                    <a:cubicBezTo>
                      <a:pt x="427" y="239"/>
                      <a:pt x="427" y="239"/>
                      <a:pt x="427" y="239"/>
                    </a:cubicBezTo>
                    <a:cubicBezTo>
                      <a:pt x="431" y="239"/>
                      <a:pt x="433" y="236"/>
                      <a:pt x="433" y="233"/>
                    </a:cubicBezTo>
                    <a:cubicBezTo>
                      <a:pt x="433" y="6"/>
                      <a:pt x="433" y="6"/>
                      <a:pt x="433" y="6"/>
                    </a:cubicBezTo>
                    <a:cubicBezTo>
                      <a:pt x="433" y="3"/>
                      <a:pt x="431" y="0"/>
                      <a:pt x="427" y="0"/>
                    </a:cubicBezTo>
                    <a:cubicBezTo>
                      <a:pt x="6" y="0"/>
                      <a:pt x="6" y="0"/>
                      <a:pt x="6" y="0"/>
                    </a:cubicBezTo>
                    <a:cubicBezTo>
                      <a:pt x="3" y="0"/>
                      <a:pt x="0" y="3"/>
                      <a:pt x="0" y="6"/>
                    </a:cubicBezTo>
                    <a:cubicBezTo>
                      <a:pt x="0" y="233"/>
                      <a:pt x="0" y="233"/>
                      <a:pt x="0" y="233"/>
                    </a:cubicBezTo>
                  </a:path>
                </a:pathLst>
              </a:cu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4" name="Rectangle 424"/>
              <p:cNvSpPr>
                <a:spLocks noChangeArrowheads="1"/>
              </p:cNvSpPr>
              <p:nvPr/>
            </p:nvSpPr>
            <p:spPr bwMode="auto">
              <a:xfrm>
                <a:off x="6865938" y="1965325"/>
                <a:ext cx="244475" cy="1190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5" name="Rectangle 425"/>
              <p:cNvSpPr>
                <a:spLocks noChangeArrowheads="1"/>
              </p:cNvSpPr>
              <p:nvPr/>
            </p:nvSpPr>
            <p:spPr bwMode="auto">
              <a:xfrm>
                <a:off x="6865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6" name="Rectangle 426"/>
              <p:cNvSpPr>
                <a:spLocks noChangeArrowheads="1"/>
              </p:cNvSpPr>
              <p:nvPr/>
            </p:nvSpPr>
            <p:spPr bwMode="auto">
              <a:xfrm>
                <a:off x="7119938" y="1965325"/>
                <a:ext cx="244475" cy="119063"/>
              </a:xfrm>
              <a:prstGeom prst="rect">
                <a:avLst/>
              </a:prstGeom>
              <a:solidFill>
                <a:srgbClr val="9736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7" name="Rectangle 427"/>
              <p:cNvSpPr>
                <a:spLocks noChangeArrowheads="1"/>
              </p:cNvSpPr>
              <p:nvPr/>
            </p:nvSpPr>
            <p:spPr bwMode="auto">
              <a:xfrm>
                <a:off x="7119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8" name="Rectangle 428"/>
              <p:cNvSpPr>
                <a:spLocks noChangeArrowheads="1"/>
              </p:cNvSpPr>
              <p:nvPr/>
            </p:nvSpPr>
            <p:spPr bwMode="auto">
              <a:xfrm>
                <a:off x="7372351" y="1965325"/>
                <a:ext cx="117475"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9" name="Rectangle 429"/>
              <p:cNvSpPr>
                <a:spLocks noChangeArrowheads="1"/>
              </p:cNvSpPr>
              <p:nvPr/>
            </p:nvSpPr>
            <p:spPr bwMode="auto">
              <a:xfrm>
                <a:off x="7372351" y="1965325"/>
                <a:ext cx="117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0" name="Rectangle 430"/>
              <p:cNvSpPr>
                <a:spLocks noChangeArrowheads="1"/>
              </p:cNvSpPr>
              <p:nvPr/>
            </p:nvSpPr>
            <p:spPr bwMode="auto">
              <a:xfrm>
                <a:off x="7497763" y="1965325"/>
                <a:ext cx="115888" cy="11906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1" name="Rectangle 431"/>
              <p:cNvSpPr>
                <a:spLocks noChangeArrowheads="1"/>
              </p:cNvSpPr>
              <p:nvPr/>
            </p:nvSpPr>
            <p:spPr bwMode="auto">
              <a:xfrm>
                <a:off x="7497763" y="1965325"/>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2" name="Rectangle 432"/>
              <p:cNvSpPr>
                <a:spLocks noChangeArrowheads="1"/>
              </p:cNvSpPr>
              <p:nvPr/>
            </p:nvSpPr>
            <p:spPr bwMode="auto">
              <a:xfrm>
                <a:off x="7372351" y="2090738"/>
                <a:ext cx="117475" cy="119063"/>
              </a:xfrm>
              <a:prstGeom prst="rect">
                <a:avLst/>
              </a:prstGeom>
              <a:solidFill>
                <a:srgbClr val="9736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3" name="Rectangle 433"/>
              <p:cNvSpPr>
                <a:spLocks noChangeArrowheads="1"/>
              </p:cNvSpPr>
              <p:nvPr/>
            </p:nvSpPr>
            <p:spPr bwMode="auto">
              <a:xfrm>
                <a:off x="7372351" y="2090738"/>
                <a:ext cx="117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4" name="Rectangle 434"/>
              <p:cNvSpPr>
                <a:spLocks noChangeArrowheads="1"/>
              </p:cNvSpPr>
              <p:nvPr/>
            </p:nvSpPr>
            <p:spPr bwMode="auto">
              <a:xfrm>
                <a:off x="6865938" y="2090738"/>
                <a:ext cx="119063" cy="11906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5" name="Rectangle 435"/>
              <p:cNvSpPr>
                <a:spLocks noChangeArrowheads="1"/>
              </p:cNvSpPr>
              <p:nvPr/>
            </p:nvSpPr>
            <p:spPr bwMode="auto">
              <a:xfrm>
                <a:off x="6865938" y="2090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6" name="Rectangle 436"/>
              <p:cNvSpPr>
                <a:spLocks noChangeArrowheads="1"/>
              </p:cNvSpPr>
              <p:nvPr/>
            </p:nvSpPr>
            <p:spPr bwMode="auto">
              <a:xfrm>
                <a:off x="6865938" y="2217738"/>
                <a:ext cx="119063" cy="119063"/>
              </a:xfrm>
              <a:prstGeom prst="rect">
                <a:avLst/>
              </a:prstGeom>
              <a:solidFill>
                <a:srgbClr val="00AD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7" name="Rectangle 437"/>
              <p:cNvSpPr>
                <a:spLocks noChangeArrowheads="1"/>
              </p:cNvSpPr>
              <p:nvPr/>
            </p:nvSpPr>
            <p:spPr bwMode="auto">
              <a:xfrm>
                <a:off x="6865938"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8" name="Rectangle 438"/>
              <p:cNvSpPr>
                <a:spLocks noChangeArrowheads="1"/>
              </p:cNvSpPr>
              <p:nvPr/>
            </p:nvSpPr>
            <p:spPr bwMode="auto">
              <a:xfrm>
                <a:off x="6994526" y="2217738"/>
                <a:ext cx="119063" cy="119063"/>
              </a:xfrm>
              <a:prstGeom prst="rect">
                <a:avLst/>
              </a:prstGeom>
              <a:solidFill>
                <a:srgbClr val="9736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9" name="Rectangle 439"/>
              <p:cNvSpPr>
                <a:spLocks noChangeArrowheads="1"/>
              </p:cNvSpPr>
              <p:nvPr/>
            </p:nvSpPr>
            <p:spPr bwMode="auto">
              <a:xfrm>
                <a:off x="6994526"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0" name="Rectangle 440"/>
              <p:cNvSpPr>
                <a:spLocks noChangeArrowheads="1"/>
              </p:cNvSpPr>
              <p:nvPr/>
            </p:nvSpPr>
            <p:spPr bwMode="auto">
              <a:xfrm>
                <a:off x="7119938" y="2090738"/>
                <a:ext cx="244475" cy="119063"/>
              </a:xfrm>
              <a:prstGeom prst="rect">
                <a:avLst/>
              </a:prstGeom>
              <a:solidFill>
                <a:srgbClr val="F9F7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1" name="Rectangle 441"/>
              <p:cNvSpPr>
                <a:spLocks noChangeArrowheads="1"/>
              </p:cNvSpPr>
              <p:nvPr/>
            </p:nvSpPr>
            <p:spPr bwMode="auto">
              <a:xfrm>
                <a:off x="7119938" y="2090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2" name="Rectangle 442"/>
              <p:cNvSpPr>
                <a:spLocks noChangeArrowheads="1"/>
              </p:cNvSpPr>
              <p:nvPr/>
            </p:nvSpPr>
            <p:spPr bwMode="auto">
              <a:xfrm>
                <a:off x="7119938" y="2217738"/>
                <a:ext cx="244475"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3" name="Rectangle 443"/>
              <p:cNvSpPr>
                <a:spLocks noChangeArrowheads="1"/>
              </p:cNvSpPr>
              <p:nvPr/>
            </p:nvSpPr>
            <p:spPr bwMode="auto">
              <a:xfrm>
                <a:off x="7119938" y="2217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4" name="Rectangle 444"/>
              <p:cNvSpPr>
                <a:spLocks noChangeArrowheads="1"/>
              </p:cNvSpPr>
              <p:nvPr/>
            </p:nvSpPr>
            <p:spPr bwMode="auto">
              <a:xfrm>
                <a:off x="7369176" y="2297113"/>
                <a:ext cx="244475" cy="396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5" name="Rectangle 445"/>
              <p:cNvSpPr>
                <a:spLocks noChangeArrowheads="1"/>
              </p:cNvSpPr>
              <p:nvPr/>
            </p:nvSpPr>
            <p:spPr bwMode="auto">
              <a:xfrm>
                <a:off x="7369176" y="2297113"/>
                <a:ext cx="244475" cy="39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6" name="Rectangle 446"/>
              <p:cNvSpPr>
                <a:spLocks noChangeArrowheads="1"/>
              </p:cNvSpPr>
              <p:nvPr/>
            </p:nvSpPr>
            <p:spPr bwMode="auto">
              <a:xfrm>
                <a:off x="7369176" y="2217738"/>
                <a:ext cx="244475" cy="79375"/>
              </a:xfrm>
              <a:prstGeom prst="rect">
                <a:avLst/>
              </a:prstGeom>
              <a:solidFill>
                <a:srgbClr val="00AD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7" name="Rectangle 447"/>
              <p:cNvSpPr>
                <a:spLocks noChangeArrowheads="1"/>
              </p:cNvSpPr>
              <p:nvPr/>
            </p:nvSpPr>
            <p:spPr bwMode="auto">
              <a:xfrm>
                <a:off x="7369176" y="2217738"/>
                <a:ext cx="244475" cy="7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8" name="Rectangle 448"/>
              <p:cNvSpPr>
                <a:spLocks noChangeArrowheads="1"/>
              </p:cNvSpPr>
              <p:nvPr/>
            </p:nvSpPr>
            <p:spPr bwMode="auto">
              <a:xfrm>
                <a:off x="7497763" y="2090738"/>
                <a:ext cx="115888"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9" name="Rectangle 449"/>
              <p:cNvSpPr>
                <a:spLocks noChangeArrowheads="1"/>
              </p:cNvSpPr>
              <p:nvPr/>
            </p:nvSpPr>
            <p:spPr bwMode="auto">
              <a:xfrm>
                <a:off x="7497763" y="2090738"/>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0" name="Rectangle 450"/>
              <p:cNvSpPr>
                <a:spLocks noChangeArrowheads="1"/>
              </p:cNvSpPr>
              <p:nvPr/>
            </p:nvSpPr>
            <p:spPr bwMode="auto">
              <a:xfrm>
                <a:off x="7667626" y="2090738"/>
                <a:ext cx="115888" cy="119063"/>
              </a:xfrm>
              <a:prstGeom prst="rect">
                <a:avLst/>
              </a:prstGeom>
              <a:solidFill>
                <a:srgbClr val="6DC2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1" name="Rectangle 451"/>
              <p:cNvSpPr>
                <a:spLocks noChangeArrowheads="1"/>
              </p:cNvSpPr>
              <p:nvPr/>
            </p:nvSpPr>
            <p:spPr bwMode="auto">
              <a:xfrm>
                <a:off x="7667626" y="2090738"/>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2" name="Rectangle 452"/>
              <p:cNvSpPr>
                <a:spLocks noChangeArrowheads="1"/>
              </p:cNvSpPr>
              <p:nvPr/>
            </p:nvSpPr>
            <p:spPr bwMode="auto">
              <a:xfrm>
                <a:off x="7667626" y="2217738"/>
                <a:ext cx="115888" cy="1190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3" name="Rectangle 453"/>
              <p:cNvSpPr>
                <a:spLocks noChangeArrowheads="1"/>
              </p:cNvSpPr>
              <p:nvPr/>
            </p:nvSpPr>
            <p:spPr bwMode="auto">
              <a:xfrm>
                <a:off x="7667626" y="2217738"/>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4" name="Rectangle 454"/>
              <p:cNvSpPr>
                <a:spLocks noChangeArrowheads="1"/>
              </p:cNvSpPr>
              <p:nvPr/>
            </p:nvSpPr>
            <p:spPr bwMode="auto">
              <a:xfrm>
                <a:off x="7789863" y="2090738"/>
                <a:ext cx="41275"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5" name="Rectangle 455"/>
              <p:cNvSpPr>
                <a:spLocks noChangeArrowheads="1"/>
              </p:cNvSpPr>
              <p:nvPr/>
            </p:nvSpPr>
            <p:spPr bwMode="auto">
              <a:xfrm>
                <a:off x="7789863" y="2217738"/>
                <a:ext cx="41275" cy="119063"/>
              </a:xfrm>
              <a:prstGeom prst="rect">
                <a:avLst/>
              </a:prstGeom>
              <a:solidFill>
                <a:srgbClr val="B01E4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6" name="Rectangle 456"/>
              <p:cNvSpPr>
                <a:spLocks noChangeArrowheads="1"/>
              </p:cNvSpPr>
              <p:nvPr/>
            </p:nvSpPr>
            <p:spPr bwMode="auto">
              <a:xfrm>
                <a:off x="7789863" y="2217738"/>
                <a:ext cx="412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7" name="Rectangle 457"/>
              <p:cNvSpPr>
                <a:spLocks noChangeArrowheads="1"/>
              </p:cNvSpPr>
              <p:nvPr/>
            </p:nvSpPr>
            <p:spPr bwMode="auto">
              <a:xfrm>
                <a:off x="7667626" y="1965325"/>
                <a:ext cx="163513" cy="11906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8" name="Freeform 458"/>
              <p:cNvSpPr>
                <a:spLocks/>
              </p:cNvSpPr>
              <p:nvPr/>
            </p:nvSpPr>
            <p:spPr bwMode="auto">
              <a:xfrm>
                <a:off x="6991351" y="2090738"/>
                <a:ext cx="119063" cy="119063"/>
              </a:xfrm>
              <a:custGeom>
                <a:avLst/>
                <a:gdLst>
                  <a:gd name="T0" fmla="*/ 38 w 75"/>
                  <a:gd name="T1" fmla="*/ 0 h 75"/>
                  <a:gd name="T2" fmla="*/ 0 w 75"/>
                  <a:gd name="T3" fmla="*/ 0 h 75"/>
                  <a:gd name="T4" fmla="*/ 0 w 75"/>
                  <a:gd name="T5" fmla="*/ 39 h 75"/>
                  <a:gd name="T6" fmla="*/ 0 w 75"/>
                  <a:gd name="T7" fmla="*/ 75 h 75"/>
                  <a:gd name="T8" fmla="*/ 38 w 75"/>
                  <a:gd name="T9" fmla="*/ 75 h 75"/>
                  <a:gd name="T10" fmla="*/ 75 w 75"/>
                  <a:gd name="T11" fmla="*/ 75 h 75"/>
                  <a:gd name="T12" fmla="*/ 75 w 75"/>
                  <a:gd name="T13" fmla="*/ 39 h 75"/>
                  <a:gd name="T14" fmla="*/ 75 w 75"/>
                  <a:gd name="T15" fmla="*/ 0 h 75"/>
                  <a:gd name="T16" fmla="*/ 38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38" y="0"/>
                    </a:moveTo>
                    <a:lnTo>
                      <a:pt x="0" y="0"/>
                    </a:lnTo>
                    <a:lnTo>
                      <a:pt x="0" y="39"/>
                    </a:lnTo>
                    <a:lnTo>
                      <a:pt x="0" y="75"/>
                    </a:lnTo>
                    <a:lnTo>
                      <a:pt x="38" y="75"/>
                    </a:lnTo>
                    <a:lnTo>
                      <a:pt x="75" y="75"/>
                    </a:lnTo>
                    <a:lnTo>
                      <a:pt x="75" y="39"/>
                    </a:lnTo>
                    <a:lnTo>
                      <a:pt x="75" y="0"/>
                    </a:lnTo>
                    <a:lnTo>
                      <a:pt x="38" y="0"/>
                    </a:lnTo>
                    <a:close/>
                  </a:path>
                </a:pathLst>
              </a:custGeom>
              <a:solidFill>
                <a:srgbClr val="00AD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9" name="Freeform 459"/>
              <p:cNvSpPr>
                <a:spLocks/>
              </p:cNvSpPr>
              <p:nvPr/>
            </p:nvSpPr>
            <p:spPr bwMode="auto">
              <a:xfrm>
                <a:off x="6991351" y="2090738"/>
                <a:ext cx="119063" cy="119063"/>
              </a:xfrm>
              <a:custGeom>
                <a:avLst/>
                <a:gdLst>
                  <a:gd name="T0" fmla="*/ 38 w 75"/>
                  <a:gd name="T1" fmla="*/ 0 h 75"/>
                  <a:gd name="T2" fmla="*/ 0 w 75"/>
                  <a:gd name="T3" fmla="*/ 0 h 75"/>
                  <a:gd name="T4" fmla="*/ 0 w 75"/>
                  <a:gd name="T5" fmla="*/ 39 h 75"/>
                  <a:gd name="T6" fmla="*/ 0 w 75"/>
                  <a:gd name="T7" fmla="*/ 75 h 75"/>
                  <a:gd name="T8" fmla="*/ 38 w 75"/>
                  <a:gd name="T9" fmla="*/ 75 h 75"/>
                  <a:gd name="T10" fmla="*/ 75 w 75"/>
                  <a:gd name="T11" fmla="*/ 75 h 75"/>
                  <a:gd name="T12" fmla="*/ 75 w 75"/>
                  <a:gd name="T13" fmla="*/ 39 h 75"/>
                  <a:gd name="T14" fmla="*/ 75 w 75"/>
                  <a:gd name="T15" fmla="*/ 0 h 75"/>
                  <a:gd name="T16" fmla="*/ 38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38" y="0"/>
                    </a:moveTo>
                    <a:lnTo>
                      <a:pt x="0" y="0"/>
                    </a:lnTo>
                    <a:lnTo>
                      <a:pt x="0" y="39"/>
                    </a:lnTo>
                    <a:lnTo>
                      <a:pt x="0" y="75"/>
                    </a:lnTo>
                    <a:lnTo>
                      <a:pt x="38" y="75"/>
                    </a:lnTo>
                    <a:lnTo>
                      <a:pt x="75" y="75"/>
                    </a:lnTo>
                    <a:lnTo>
                      <a:pt x="75" y="39"/>
                    </a:lnTo>
                    <a:lnTo>
                      <a:pt x="75" y="0"/>
                    </a:lnTo>
                    <a:lnTo>
                      <a:pt x="3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00" name="Rectangle 460"/>
              <p:cNvSpPr>
                <a:spLocks noChangeArrowheads="1"/>
              </p:cNvSpPr>
              <p:nvPr/>
            </p:nvSpPr>
            <p:spPr bwMode="auto">
              <a:xfrm>
                <a:off x="7780338" y="1870075"/>
                <a:ext cx="31750" cy="31750"/>
              </a:xfrm>
              <a:prstGeom prst="rect">
                <a:avLst/>
              </a:prstGeom>
              <a:solidFill>
                <a:srgbClr val="00AD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01" name="Rectangle 461"/>
              <p:cNvSpPr>
                <a:spLocks noChangeArrowheads="1"/>
              </p:cNvSpPr>
              <p:nvPr/>
            </p:nvSpPr>
            <p:spPr bwMode="auto">
              <a:xfrm>
                <a:off x="6865938" y="1868488"/>
                <a:ext cx="20900"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S</a:t>
                </a:r>
                <a:endParaRPr lang="en-US" altLang="en-US" sz="1730">
                  <a:solidFill>
                    <a:srgbClr val="404040"/>
                  </a:solidFill>
                </a:endParaRPr>
              </a:p>
            </p:txBody>
          </p:sp>
          <p:sp>
            <p:nvSpPr>
              <p:cNvPr id="502" name="Rectangle 462"/>
              <p:cNvSpPr>
                <a:spLocks noChangeArrowheads="1"/>
              </p:cNvSpPr>
              <p:nvPr/>
            </p:nvSpPr>
            <p:spPr bwMode="auto">
              <a:xfrm>
                <a:off x="6888163" y="1868488"/>
                <a:ext cx="8360"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t</a:t>
                </a:r>
                <a:endParaRPr lang="en-US" altLang="en-US" sz="1730">
                  <a:solidFill>
                    <a:srgbClr val="404040"/>
                  </a:solidFill>
                </a:endParaRPr>
              </a:p>
            </p:txBody>
          </p:sp>
          <p:sp>
            <p:nvSpPr>
              <p:cNvPr id="503" name="Rectangle 463"/>
              <p:cNvSpPr>
                <a:spLocks noChangeArrowheads="1"/>
              </p:cNvSpPr>
              <p:nvPr/>
            </p:nvSpPr>
            <p:spPr bwMode="auto">
              <a:xfrm>
                <a:off x="6902451" y="1868488"/>
                <a:ext cx="18113"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a</a:t>
                </a:r>
                <a:endParaRPr lang="en-US" altLang="en-US" sz="1730">
                  <a:solidFill>
                    <a:srgbClr val="404040"/>
                  </a:solidFill>
                </a:endParaRPr>
              </a:p>
            </p:txBody>
          </p:sp>
          <p:sp>
            <p:nvSpPr>
              <p:cNvPr id="504" name="Rectangle 464"/>
              <p:cNvSpPr>
                <a:spLocks noChangeArrowheads="1"/>
              </p:cNvSpPr>
              <p:nvPr/>
            </p:nvSpPr>
            <p:spPr bwMode="auto">
              <a:xfrm>
                <a:off x="6923088" y="1868488"/>
                <a:ext cx="11146"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r</a:t>
                </a:r>
                <a:endParaRPr lang="en-US" altLang="en-US" sz="1730">
                  <a:solidFill>
                    <a:srgbClr val="404040"/>
                  </a:solidFill>
                </a:endParaRPr>
              </a:p>
            </p:txBody>
          </p:sp>
          <p:sp>
            <p:nvSpPr>
              <p:cNvPr id="505" name="Rectangle 465"/>
              <p:cNvSpPr>
                <a:spLocks noChangeArrowheads="1"/>
              </p:cNvSpPr>
              <p:nvPr/>
            </p:nvSpPr>
            <p:spPr bwMode="auto">
              <a:xfrm>
                <a:off x="6940551" y="1868488"/>
                <a:ext cx="8360"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t</a:t>
                </a:r>
                <a:endParaRPr lang="en-US" altLang="en-US" sz="1730">
                  <a:solidFill>
                    <a:srgbClr val="404040"/>
                  </a:solidFill>
                </a:endParaRPr>
              </a:p>
            </p:txBody>
          </p:sp>
          <p:sp>
            <p:nvSpPr>
              <p:cNvPr id="506" name="Freeform 466"/>
              <p:cNvSpPr>
                <a:spLocks/>
              </p:cNvSpPr>
              <p:nvPr/>
            </p:nvSpPr>
            <p:spPr bwMode="auto">
              <a:xfrm>
                <a:off x="6686551" y="1739900"/>
                <a:ext cx="1241425" cy="771525"/>
              </a:xfrm>
              <a:custGeom>
                <a:avLst/>
                <a:gdLst>
                  <a:gd name="T0" fmla="*/ 209 w 513"/>
                  <a:gd name="T1" fmla="*/ 0 h 318"/>
                  <a:gd name="T2" fmla="*/ 8 w 513"/>
                  <a:gd name="T3" fmla="*/ 0 h 318"/>
                  <a:gd name="T4" fmla="*/ 0 w 513"/>
                  <a:gd name="T5" fmla="*/ 7 h 318"/>
                  <a:gd name="T6" fmla="*/ 0 w 513"/>
                  <a:gd name="T7" fmla="*/ 311 h 318"/>
                  <a:gd name="T8" fmla="*/ 8 w 513"/>
                  <a:gd name="T9" fmla="*/ 318 h 318"/>
                  <a:gd name="T10" fmla="*/ 506 w 513"/>
                  <a:gd name="T11" fmla="*/ 318 h 318"/>
                  <a:gd name="T12" fmla="*/ 513 w 513"/>
                  <a:gd name="T13" fmla="*/ 311 h 318"/>
                  <a:gd name="T14" fmla="*/ 513 w 513"/>
                  <a:gd name="T15" fmla="*/ 304 h 318"/>
                  <a:gd name="T16" fmla="*/ 473 w 513"/>
                  <a:gd name="T17" fmla="*/ 264 h 318"/>
                  <a:gd name="T18" fmla="*/ 473 w 513"/>
                  <a:gd name="T19" fmla="*/ 271 h 318"/>
                  <a:gd name="T20" fmla="*/ 467 w 513"/>
                  <a:gd name="T21" fmla="*/ 277 h 318"/>
                  <a:gd name="T22" fmla="*/ 46 w 513"/>
                  <a:gd name="T23" fmla="*/ 277 h 318"/>
                  <a:gd name="T24" fmla="*/ 40 w 513"/>
                  <a:gd name="T25" fmla="*/ 271 h 318"/>
                  <a:gd name="T26" fmla="*/ 40 w 513"/>
                  <a:gd name="T27" fmla="*/ 44 h 318"/>
                  <a:gd name="T28" fmla="*/ 46 w 513"/>
                  <a:gd name="T29" fmla="*/ 38 h 318"/>
                  <a:gd name="T30" fmla="*/ 248 w 513"/>
                  <a:gd name="T31" fmla="*/ 38 h 318"/>
                  <a:gd name="T32" fmla="*/ 209 w 513"/>
                  <a:gd name="T33" fmla="*/ 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13" h="318">
                    <a:moveTo>
                      <a:pt x="209" y="0"/>
                    </a:moveTo>
                    <a:cubicBezTo>
                      <a:pt x="8" y="0"/>
                      <a:pt x="8" y="0"/>
                      <a:pt x="8" y="0"/>
                    </a:cubicBezTo>
                    <a:cubicBezTo>
                      <a:pt x="4" y="0"/>
                      <a:pt x="0" y="3"/>
                      <a:pt x="0" y="7"/>
                    </a:cubicBezTo>
                    <a:cubicBezTo>
                      <a:pt x="0" y="311"/>
                      <a:pt x="0" y="311"/>
                      <a:pt x="0" y="311"/>
                    </a:cubicBezTo>
                    <a:cubicBezTo>
                      <a:pt x="0" y="315"/>
                      <a:pt x="4" y="318"/>
                      <a:pt x="8" y="318"/>
                    </a:cubicBezTo>
                    <a:cubicBezTo>
                      <a:pt x="506" y="318"/>
                      <a:pt x="506" y="318"/>
                      <a:pt x="506" y="318"/>
                    </a:cubicBezTo>
                    <a:cubicBezTo>
                      <a:pt x="510" y="318"/>
                      <a:pt x="513" y="315"/>
                      <a:pt x="513" y="311"/>
                    </a:cubicBezTo>
                    <a:cubicBezTo>
                      <a:pt x="513" y="304"/>
                      <a:pt x="513" y="304"/>
                      <a:pt x="513" y="304"/>
                    </a:cubicBezTo>
                    <a:cubicBezTo>
                      <a:pt x="473" y="264"/>
                      <a:pt x="473" y="264"/>
                      <a:pt x="473" y="264"/>
                    </a:cubicBezTo>
                    <a:cubicBezTo>
                      <a:pt x="473" y="271"/>
                      <a:pt x="473" y="271"/>
                      <a:pt x="473" y="271"/>
                    </a:cubicBezTo>
                    <a:cubicBezTo>
                      <a:pt x="473" y="274"/>
                      <a:pt x="471" y="277"/>
                      <a:pt x="467" y="277"/>
                    </a:cubicBezTo>
                    <a:cubicBezTo>
                      <a:pt x="46" y="277"/>
                      <a:pt x="46" y="277"/>
                      <a:pt x="46" y="277"/>
                    </a:cubicBezTo>
                    <a:cubicBezTo>
                      <a:pt x="43" y="277"/>
                      <a:pt x="40" y="274"/>
                      <a:pt x="40" y="271"/>
                    </a:cubicBezTo>
                    <a:cubicBezTo>
                      <a:pt x="40" y="44"/>
                      <a:pt x="40" y="44"/>
                      <a:pt x="40" y="44"/>
                    </a:cubicBezTo>
                    <a:cubicBezTo>
                      <a:pt x="40" y="41"/>
                      <a:pt x="43" y="38"/>
                      <a:pt x="46" y="38"/>
                    </a:cubicBezTo>
                    <a:cubicBezTo>
                      <a:pt x="248" y="38"/>
                      <a:pt x="248" y="38"/>
                      <a:pt x="248" y="38"/>
                    </a:cubicBezTo>
                    <a:cubicBezTo>
                      <a:pt x="209" y="0"/>
                      <a:pt x="209" y="0"/>
                      <a:pt x="209" y="0"/>
                    </a:cubicBezTo>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07" name="Freeform 467"/>
              <p:cNvSpPr>
                <a:spLocks noEditPoints="1"/>
              </p:cNvSpPr>
              <p:nvPr/>
            </p:nvSpPr>
            <p:spPr bwMode="auto">
              <a:xfrm>
                <a:off x="6783388" y="1831975"/>
                <a:ext cx="1047750" cy="579438"/>
              </a:xfrm>
              <a:custGeom>
                <a:avLst/>
                <a:gdLst>
                  <a:gd name="T0" fmla="*/ 242 w 433"/>
                  <a:gd name="T1" fmla="*/ 192 h 239"/>
                  <a:gd name="T2" fmla="*/ 343 w 433"/>
                  <a:gd name="T3" fmla="*/ 208 h 239"/>
                  <a:gd name="T4" fmla="*/ 34 w 433"/>
                  <a:gd name="T5" fmla="*/ 208 h 239"/>
                  <a:gd name="T6" fmla="*/ 83 w 433"/>
                  <a:gd name="T7" fmla="*/ 159 h 239"/>
                  <a:gd name="T8" fmla="*/ 34 w 433"/>
                  <a:gd name="T9" fmla="*/ 208 h 239"/>
                  <a:gd name="T10" fmla="*/ 87 w 433"/>
                  <a:gd name="T11" fmla="*/ 159 h 239"/>
                  <a:gd name="T12" fmla="*/ 136 w 433"/>
                  <a:gd name="T13" fmla="*/ 208 h 239"/>
                  <a:gd name="T14" fmla="*/ 139 w 433"/>
                  <a:gd name="T15" fmla="*/ 208 h 239"/>
                  <a:gd name="T16" fmla="*/ 240 w 433"/>
                  <a:gd name="T17" fmla="*/ 159 h 239"/>
                  <a:gd name="T18" fmla="*/ 139 w 433"/>
                  <a:gd name="T19" fmla="*/ 208 h 239"/>
                  <a:gd name="T20" fmla="*/ 242 w 433"/>
                  <a:gd name="T21" fmla="*/ 159 h 239"/>
                  <a:gd name="T22" fmla="*/ 343 w 433"/>
                  <a:gd name="T23" fmla="*/ 192 h 239"/>
                  <a:gd name="T24" fmla="*/ 34 w 433"/>
                  <a:gd name="T25" fmla="*/ 156 h 239"/>
                  <a:gd name="T26" fmla="*/ 83 w 433"/>
                  <a:gd name="T27" fmla="*/ 107 h 239"/>
                  <a:gd name="T28" fmla="*/ 34 w 433"/>
                  <a:gd name="T29" fmla="*/ 156 h 239"/>
                  <a:gd name="T30" fmla="*/ 86 w 433"/>
                  <a:gd name="T31" fmla="*/ 132 h 239"/>
                  <a:gd name="T32" fmla="*/ 111 w 433"/>
                  <a:gd name="T33" fmla="*/ 107 h 239"/>
                  <a:gd name="T34" fmla="*/ 135 w 433"/>
                  <a:gd name="T35" fmla="*/ 132 h 239"/>
                  <a:gd name="T36" fmla="*/ 111 w 433"/>
                  <a:gd name="T37" fmla="*/ 156 h 239"/>
                  <a:gd name="T38" fmla="*/ 139 w 433"/>
                  <a:gd name="T39" fmla="*/ 156 h 239"/>
                  <a:gd name="T40" fmla="*/ 240 w 433"/>
                  <a:gd name="T41" fmla="*/ 107 h 239"/>
                  <a:gd name="T42" fmla="*/ 139 w 433"/>
                  <a:gd name="T43" fmla="*/ 156 h 239"/>
                  <a:gd name="T44" fmla="*/ 243 w 433"/>
                  <a:gd name="T45" fmla="*/ 107 h 239"/>
                  <a:gd name="T46" fmla="*/ 292 w 433"/>
                  <a:gd name="T47" fmla="*/ 156 h 239"/>
                  <a:gd name="T48" fmla="*/ 34 w 433"/>
                  <a:gd name="T49" fmla="*/ 104 h 239"/>
                  <a:gd name="T50" fmla="*/ 135 w 433"/>
                  <a:gd name="T51" fmla="*/ 55 h 239"/>
                  <a:gd name="T52" fmla="*/ 34 w 433"/>
                  <a:gd name="T53" fmla="*/ 104 h 239"/>
                  <a:gd name="T54" fmla="*/ 139 w 433"/>
                  <a:gd name="T55" fmla="*/ 55 h 239"/>
                  <a:gd name="T56" fmla="*/ 240 w 433"/>
                  <a:gd name="T57" fmla="*/ 104 h 239"/>
                  <a:gd name="T58" fmla="*/ 35 w 433"/>
                  <a:gd name="T59" fmla="*/ 30 h 239"/>
                  <a:gd name="T60" fmla="*/ 70 w 433"/>
                  <a:gd name="T61" fmla="*/ 17 h 239"/>
                  <a:gd name="T62" fmla="*/ 35 w 433"/>
                  <a:gd name="T63" fmla="*/ 30 h 239"/>
                  <a:gd name="T64" fmla="*/ 6 w 433"/>
                  <a:gd name="T65" fmla="*/ 0 h 239"/>
                  <a:gd name="T66" fmla="*/ 0 w 433"/>
                  <a:gd name="T67" fmla="*/ 233 h 239"/>
                  <a:gd name="T68" fmla="*/ 427 w 433"/>
                  <a:gd name="T69" fmla="*/ 239 h 239"/>
                  <a:gd name="T70" fmla="*/ 433 w 433"/>
                  <a:gd name="T71" fmla="*/ 226 h 239"/>
                  <a:gd name="T72" fmla="*/ 413 w 433"/>
                  <a:gd name="T73" fmla="*/ 208 h 239"/>
                  <a:gd name="T74" fmla="*/ 365 w 433"/>
                  <a:gd name="T75" fmla="*/ 159 h 239"/>
                  <a:gd name="T76" fmla="*/ 343 w 433"/>
                  <a:gd name="T77" fmla="*/ 136 h 239"/>
                  <a:gd name="T78" fmla="*/ 295 w 433"/>
                  <a:gd name="T79" fmla="*/ 156 h 239"/>
                  <a:gd name="T80" fmla="*/ 315 w 433"/>
                  <a:gd name="T81" fmla="*/ 107 h 239"/>
                  <a:gd name="T82" fmla="*/ 295 w 433"/>
                  <a:gd name="T83" fmla="*/ 104 h 239"/>
                  <a:gd name="T84" fmla="*/ 292 w 433"/>
                  <a:gd name="T85" fmla="*/ 84 h 239"/>
                  <a:gd name="T86" fmla="*/ 243 w 433"/>
                  <a:gd name="T87" fmla="*/ 104 h 239"/>
                  <a:gd name="T88" fmla="*/ 263 w 433"/>
                  <a:gd name="T89" fmla="*/ 55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33" h="239">
                    <a:moveTo>
                      <a:pt x="242" y="208"/>
                    </a:moveTo>
                    <a:cubicBezTo>
                      <a:pt x="242" y="192"/>
                      <a:pt x="242" y="192"/>
                      <a:pt x="242" y="192"/>
                    </a:cubicBezTo>
                    <a:cubicBezTo>
                      <a:pt x="343" y="192"/>
                      <a:pt x="343" y="192"/>
                      <a:pt x="343" y="192"/>
                    </a:cubicBezTo>
                    <a:cubicBezTo>
                      <a:pt x="343" y="208"/>
                      <a:pt x="343" y="208"/>
                      <a:pt x="343" y="208"/>
                    </a:cubicBezTo>
                    <a:cubicBezTo>
                      <a:pt x="242" y="208"/>
                      <a:pt x="242" y="208"/>
                      <a:pt x="242" y="208"/>
                    </a:cubicBezTo>
                    <a:moveTo>
                      <a:pt x="34" y="208"/>
                    </a:moveTo>
                    <a:cubicBezTo>
                      <a:pt x="34" y="159"/>
                      <a:pt x="34" y="159"/>
                      <a:pt x="34" y="159"/>
                    </a:cubicBezTo>
                    <a:cubicBezTo>
                      <a:pt x="83" y="159"/>
                      <a:pt x="83" y="159"/>
                      <a:pt x="83" y="159"/>
                    </a:cubicBezTo>
                    <a:cubicBezTo>
                      <a:pt x="83" y="208"/>
                      <a:pt x="83" y="208"/>
                      <a:pt x="83" y="208"/>
                    </a:cubicBezTo>
                    <a:cubicBezTo>
                      <a:pt x="34" y="208"/>
                      <a:pt x="34" y="208"/>
                      <a:pt x="34" y="208"/>
                    </a:cubicBezTo>
                    <a:moveTo>
                      <a:pt x="87" y="208"/>
                    </a:moveTo>
                    <a:cubicBezTo>
                      <a:pt x="87" y="159"/>
                      <a:pt x="87" y="159"/>
                      <a:pt x="87" y="159"/>
                    </a:cubicBezTo>
                    <a:cubicBezTo>
                      <a:pt x="136" y="159"/>
                      <a:pt x="136" y="159"/>
                      <a:pt x="136" y="159"/>
                    </a:cubicBezTo>
                    <a:cubicBezTo>
                      <a:pt x="136" y="208"/>
                      <a:pt x="136" y="208"/>
                      <a:pt x="136" y="208"/>
                    </a:cubicBezTo>
                    <a:cubicBezTo>
                      <a:pt x="87" y="208"/>
                      <a:pt x="87" y="208"/>
                      <a:pt x="87" y="208"/>
                    </a:cubicBezTo>
                    <a:moveTo>
                      <a:pt x="139" y="208"/>
                    </a:moveTo>
                    <a:cubicBezTo>
                      <a:pt x="139" y="159"/>
                      <a:pt x="139" y="159"/>
                      <a:pt x="139" y="159"/>
                    </a:cubicBezTo>
                    <a:cubicBezTo>
                      <a:pt x="240" y="159"/>
                      <a:pt x="240" y="159"/>
                      <a:pt x="240" y="159"/>
                    </a:cubicBezTo>
                    <a:cubicBezTo>
                      <a:pt x="240" y="208"/>
                      <a:pt x="240" y="208"/>
                      <a:pt x="240" y="208"/>
                    </a:cubicBezTo>
                    <a:cubicBezTo>
                      <a:pt x="139" y="208"/>
                      <a:pt x="139" y="208"/>
                      <a:pt x="139" y="208"/>
                    </a:cubicBezTo>
                    <a:moveTo>
                      <a:pt x="242" y="192"/>
                    </a:moveTo>
                    <a:cubicBezTo>
                      <a:pt x="242" y="159"/>
                      <a:pt x="242" y="159"/>
                      <a:pt x="242" y="159"/>
                    </a:cubicBezTo>
                    <a:cubicBezTo>
                      <a:pt x="343" y="159"/>
                      <a:pt x="343" y="159"/>
                      <a:pt x="343" y="159"/>
                    </a:cubicBezTo>
                    <a:cubicBezTo>
                      <a:pt x="343" y="192"/>
                      <a:pt x="343" y="192"/>
                      <a:pt x="343" y="192"/>
                    </a:cubicBezTo>
                    <a:cubicBezTo>
                      <a:pt x="242" y="192"/>
                      <a:pt x="242" y="192"/>
                      <a:pt x="242" y="192"/>
                    </a:cubicBezTo>
                    <a:moveTo>
                      <a:pt x="34" y="156"/>
                    </a:moveTo>
                    <a:cubicBezTo>
                      <a:pt x="34" y="107"/>
                      <a:pt x="34" y="107"/>
                      <a:pt x="34" y="107"/>
                    </a:cubicBezTo>
                    <a:cubicBezTo>
                      <a:pt x="83" y="107"/>
                      <a:pt x="83" y="107"/>
                      <a:pt x="83" y="107"/>
                    </a:cubicBezTo>
                    <a:cubicBezTo>
                      <a:pt x="83" y="156"/>
                      <a:pt x="83" y="156"/>
                      <a:pt x="83" y="156"/>
                    </a:cubicBezTo>
                    <a:cubicBezTo>
                      <a:pt x="34" y="156"/>
                      <a:pt x="34" y="156"/>
                      <a:pt x="34" y="156"/>
                    </a:cubicBezTo>
                    <a:moveTo>
                      <a:pt x="86" y="156"/>
                    </a:moveTo>
                    <a:cubicBezTo>
                      <a:pt x="86" y="132"/>
                      <a:pt x="86" y="132"/>
                      <a:pt x="86" y="132"/>
                    </a:cubicBezTo>
                    <a:cubicBezTo>
                      <a:pt x="86" y="107"/>
                      <a:pt x="86" y="107"/>
                      <a:pt x="86" y="107"/>
                    </a:cubicBezTo>
                    <a:cubicBezTo>
                      <a:pt x="111" y="107"/>
                      <a:pt x="111" y="107"/>
                      <a:pt x="111" y="107"/>
                    </a:cubicBezTo>
                    <a:cubicBezTo>
                      <a:pt x="135" y="107"/>
                      <a:pt x="135" y="107"/>
                      <a:pt x="135" y="107"/>
                    </a:cubicBezTo>
                    <a:cubicBezTo>
                      <a:pt x="135" y="132"/>
                      <a:pt x="135" y="132"/>
                      <a:pt x="135" y="132"/>
                    </a:cubicBezTo>
                    <a:cubicBezTo>
                      <a:pt x="135" y="156"/>
                      <a:pt x="135" y="156"/>
                      <a:pt x="135" y="156"/>
                    </a:cubicBezTo>
                    <a:cubicBezTo>
                      <a:pt x="111" y="156"/>
                      <a:pt x="111" y="156"/>
                      <a:pt x="111" y="156"/>
                    </a:cubicBezTo>
                    <a:cubicBezTo>
                      <a:pt x="86" y="156"/>
                      <a:pt x="86" y="156"/>
                      <a:pt x="86" y="156"/>
                    </a:cubicBezTo>
                    <a:moveTo>
                      <a:pt x="139" y="156"/>
                    </a:moveTo>
                    <a:cubicBezTo>
                      <a:pt x="139" y="107"/>
                      <a:pt x="139" y="107"/>
                      <a:pt x="139" y="107"/>
                    </a:cubicBezTo>
                    <a:cubicBezTo>
                      <a:pt x="240" y="107"/>
                      <a:pt x="240" y="107"/>
                      <a:pt x="240" y="107"/>
                    </a:cubicBezTo>
                    <a:cubicBezTo>
                      <a:pt x="240" y="156"/>
                      <a:pt x="240" y="156"/>
                      <a:pt x="240" y="156"/>
                    </a:cubicBezTo>
                    <a:cubicBezTo>
                      <a:pt x="139" y="156"/>
                      <a:pt x="139" y="156"/>
                      <a:pt x="139" y="156"/>
                    </a:cubicBezTo>
                    <a:moveTo>
                      <a:pt x="243" y="156"/>
                    </a:moveTo>
                    <a:cubicBezTo>
                      <a:pt x="243" y="107"/>
                      <a:pt x="243" y="107"/>
                      <a:pt x="243" y="107"/>
                    </a:cubicBezTo>
                    <a:cubicBezTo>
                      <a:pt x="292" y="107"/>
                      <a:pt x="292" y="107"/>
                      <a:pt x="292" y="107"/>
                    </a:cubicBezTo>
                    <a:cubicBezTo>
                      <a:pt x="292" y="156"/>
                      <a:pt x="292" y="156"/>
                      <a:pt x="292" y="156"/>
                    </a:cubicBezTo>
                    <a:cubicBezTo>
                      <a:pt x="243" y="156"/>
                      <a:pt x="243" y="156"/>
                      <a:pt x="243" y="156"/>
                    </a:cubicBezTo>
                    <a:moveTo>
                      <a:pt x="34" y="104"/>
                    </a:moveTo>
                    <a:cubicBezTo>
                      <a:pt x="34" y="55"/>
                      <a:pt x="34" y="55"/>
                      <a:pt x="34" y="55"/>
                    </a:cubicBezTo>
                    <a:cubicBezTo>
                      <a:pt x="135" y="55"/>
                      <a:pt x="135" y="55"/>
                      <a:pt x="135" y="55"/>
                    </a:cubicBezTo>
                    <a:cubicBezTo>
                      <a:pt x="135" y="104"/>
                      <a:pt x="135" y="104"/>
                      <a:pt x="135" y="104"/>
                    </a:cubicBezTo>
                    <a:cubicBezTo>
                      <a:pt x="34" y="104"/>
                      <a:pt x="34" y="104"/>
                      <a:pt x="34" y="104"/>
                    </a:cubicBezTo>
                    <a:moveTo>
                      <a:pt x="139" y="104"/>
                    </a:moveTo>
                    <a:cubicBezTo>
                      <a:pt x="139" y="55"/>
                      <a:pt x="139" y="55"/>
                      <a:pt x="139" y="55"/>
                    </a:cubicBezTo>
                    <a:cubicBezTo>
                      <a:pt x="240" y="55"/>
                      <a:pt x="240" y="55"/>
                      <a:pt x="240" y="55"/>
                    </a:cubicBezTo>
                    <a:cubicBezTo>
                      <a:pt x="240" y="104"/>
                      <a:pt x="240" y="104"/>
                      <a:pt x="240" y="104"/>
                    </a:cubicBezTo>
                    <a:cubicBezTo>
                      <a:pt x="139" y="104"/>
                      <a:pt x="139" y="104"/>
                      <a:pt x="139" y="104"/>
                    </a:cubicBezTo>
                    <a:moveTo>
                      <a:pt x="35" y="30"/>
                    </a:moveTo>
                    <a:cubicBezTo>
                      <a:pt x="35" y="17"/>
                      <a:pt x="35" y="17"/>
                      <a:pt x="35" y="17"/>
                    </a:cubicBezTo>
                    <a:cubicBezTo>
                      <a:pt x="70" y="17"/>
                      <a:pt x="70" y="17"/>
                      <a:pt x="70" y="17"/>
                    </a:cubicBezTo>
                    <a:cubicBezTo>
                      <a:pt x="70" y="30"/>
                      <a:pt x="70" y="30"/>
                      <a:pt x="70" y="30"/>
                    </a:cubicBezTo>
                    <a:cubicBezTo>
                      <a:pt x="35" y="30"/>
                      <a:pt x="35" y="30"/>
                      <a:pt x="35" y="30"/>
                    </a:cubicBezTo>
                    <a:moveTo>
                      <a:pt x="208" y="0"/>
                    </a:moveTo>
                    <a:cubicBezTo>
                      <a:pt x="6" y="0"/>
                      <a:pt x="6" y="0"/>
                      <a:pt x="6" y="0"/>
                    </a:cubicBezTo>
                    <a:cubicBezTo>
                      <a:pt x="3" y="0"/>
                      <a:pt x="0" y="3"/>
                      <a:pt x="0" y="6"/>
                    </a:cubicBezTo>
                    <a:cubicBezTo>
                      <a:pt x="0" y="233"/>
                      <a:pt x="0" y="233"/>
                      <a:pt x="0" y="233"/>
                    </a:cubicBezTo>
                    <a:cubicBezTo>
                      <a:pt x="0" y="236"/>
                      <a:pt x="3" y="239"/>
                      <a:pt x="6" y="239"/>
                    </a:cubicBezTo>
                    <a:cubicBezTo>
                      <a:pt x="427" y="239"/>
                      <a:pt x="427" y="239"/>
                      <a:pt x="427" y="239"/>
                    </a:cubicBezTo>
                    <a:cubicBezTo>
                      <a:pt x="431" y="239"/>
                      <a:pt x="433" y="236"/>
                      <a:pt x="433" y="233"/>
                    </a:cubicBezTo>
                    <a:cubicBezTo>
                      <a:pt x="433" y="226"/>
                      <a:pt x="433" y="226"/>
                      <a:pt x="433" y="226"/>
                    </a:cubicBezTo>
                    <a:cubicBezTo>
                      <a:pt x="413" y="206"/>
                      <a:pt x="413" y="206"/>
                      <a:pt x="413" y="206"/>
                    </a:cubicBezTo>
                    <a:cubicBezTo>
                      <a:pt x="413" y="208"/>
                      <a:pt x="413" y="208"/>
                      <a:pt x="413" y="208"/>
                    </a:cubicBezTo>
                    <a:cubicBezTo>
                      <a:pt x="365" y="208"/>
                      <a:pt x="365" y="208"/>
                      <a:pt x="365" y="208"/>
                    </a:cubicBezTo>
                    <a:cubicBezTo>
                      <a:pt x="365" y="159"/>
                      <a:pt x="365" y="159"/>
                      <a:pt x="365" y="159"/>
                    </a:cubicBezTo>
                    <a:cubicBezTo>
                      <a:pt x="366" y="159"/>
                      <a:pt x="366" y="159"/>
                      <a:pt x="366" y="159"/>
                    </a:cubicBezTo>
                    <a:cubicBezTo>
                      <a:pt x="343" y="136"/>
                      <a:pt x="343" y="136"/>
                      <a:pt x="343" y="136"/>
                    </a:cubicBezTo>
                    <a:cubicBezTo>
                      <a:pt x="343" y="156"/>
                      <a:pt x="343" y="156"/>
                      <a:pt x="343" y="156"/>
                    </a:cubicBezTo>
                    <a:cubicBezTo>
                      <a:pt x="295" y="156"/>
                      <a:pt x="295" y="156"/>
                      <a:pt x="295" y="156"/>
                    </a:cubicBezTo>
                    <a:cubicBezTo>
                      <a:pt x="295" y="107"/>
                      <a:pt x="295" y="107"/>
                      <a:pt x="295" y="107"/>
                    </a:cubicBezTo>
                    <a:cubicBezTo>
                      <a:pt x="315" y="107"/>
                      <a:pt x="315" y="107"/>
                      <a:pt x="315" y="107"/>
                    </a:cubicBezTo>
                    <a:cubicBezTo>
                      <a:pt x="311" y="104"/>
                      <a:pt x="311" y="104"/>
                      <a:pt x="311" y="104"/>
                    </a:cubicBezTo>
                    <a:cubicBezTo>
                      <a:pt x="295" y="104"/>
                      <a:pt x="295" y="104"/>
                      <a:pt x="295" y="104"/>
                    </a:cubicBezTo>
                    <a:cubicBezTo>
                      <a:pt x="295" y="87"/>
                      <a:pt x="295" y="87"/>
                      <a:pt x="295" y="87"/>
                    </a:cubicBezTo>
                    <a:cubicBezTo>
                      <a:pt x="292" y="84"/>
                      <a:pt x="292" y="84"/>
                      <a:pt x="292" y="84"/>
                    </a:cubicBezTo>
                    <a:cubicBezTo>
                      <a:pt x="292" y="104"/>
                      <a:pt x="292" y="104"/>
                      <a:pt x="292" y="104"/>
                    </a:cubicBezTo>
                    <a:cubicBezTo>
                      <a:pt x="243" y="104"/>
                      <a:pt x="243" y="104"/>
                      <a:pt x="243" y="104"/>
                    </a:cubicBezTo>
                    <a:cubicBezTo>
                      <a:pt x="243" y="55"/>
                      <a:pt x="243" y="55"/>
                      <a:pt x="243" y="55"/>
                    </a:cubicBezTo>
                    <a:cubicBezTo>
                      <a:pt x="263" y="55"/>
                      <a:pt x="263" y="55"/>
                      <a:pt x="263" y="55"/>
                    </a:cubicBezTo>
                    <a:cubicBezTo>
                      <a:pt x="208" y="0"/>
                      <a:pt x="208" y="0"/>
                      <a:pt x="208" y="0"/>
                    </a:cubicBezTo>
                  </a:path>
                </a:pathLst>
              </a:custGeom>
              <a:solidFill>
                <a:srgbClr val="F033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08" name="Rectangle 468"/>
              <p:cNvSpPr>
                <a:spLocks noChangeArrowheads="1"/>
              </p:cNvSpPr>
              <p:nvPr/>
            </p:nvSpPr>
            <p:spPr bwMode="auto">
              <a:xfrm>
                <a:off x="6865938" y="1965325"/>
                <a:ext cx="244475" cy="1190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09" name="Rectangle 469"/>
              <p:cNvSpPr>
                <a:spLocks noChangeArrowheads="1"/>
              </p:cNvSpPr>
              <p:nvPr/>
            </p:nvSpPr>
            <p:spPr bwMode="auto">
              <a:xfrm>
                <a:off x="6865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0" name="Rectangle 470"/>
              <p:cNvSpPr>
                <a:spLocks noChangeArrowheads="1"/>
              </p:cNvSpPr>
              <p:nvPr/>
            </p:nvSpPr>
            <p:spPr bwMode="auto">
              <a:xfrm>
                <a:off x="7119938" y="1965325"/>
                <a:ext cx="244475" cy="119063"/>
              </a:xfrm>
              <a:prstGeom prst="rect">
                <a:avLst/>
              </a:prstGeom>
              <a:solidFill>
                <a:srgbClr val="AC5EA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1" name="Rectangle 471"/>
              <p:cNvSpPr>
                <a:spLocks noChangeArrowheads="1"/>
              </p:cNvSpPr>
              <p:nvPr/>
            </p:nvSpPr>
            <p:spPr bwMode="auto">
              <a:xfrm>
                <a:off x="7119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2" name="Freeform 472"/>
              <p:cNvSpPr>
                <a:spLocks/>
              </p:cNvSpPr>
              <p:nvPr/>
            </p:nvSpPr>
            <p:spPr bwMode="auto">
              <a:xfrm>
                <a:off x="7372351" y="1965325"/>
                <a:ext cx="117475" cy="119063"/>
              </a:xfrm>
              <a:custGeom>
                <a:avLst/>
                <a:gdLst>
                  <a:gd name="T0" fmla="*/ 30 w 74"/>
                  <a:gd name="T1" fmla="*/ 0 h 75"/>
                  <a:gd name="T2" fmla="*/ 0 w 74"/>
                  <a:gd name="T3" fmla="*/ 0 h 75"/>
                  <a:gd name="T4" fmla="*/ 0 w 74"/>
                  <a:gd name="T5" fmla="*/ 75 h 75"/>
                  <a:gd name="T6" fmla="*/ 74 w 74"/>
                  <a:gd name="T7" fmla="*/ 75 h 75"/>
                  <a:gd name="T8" fmla="*/ 74 w 74"/>
                  <a:gd name="T9" fmla="*/ 44 h 75"/>
                  <a:gd name="T10" fmla="*/ 30 w 74"/>
                  <a:gd name="T11" fmla="*/ 0 h 75"/>
                </a:gdLst>
                <a:ahLst/>
                <a:cxnLst>
                  <a:cxn ang="0">
                    <a:pos x="T0" y="T1"/>
                  </a:cxn>
                  <a:cxn ang="0">
                    <a:pos x="T2" y="T3"/>
                  </a:cxn>
                  <a:cxn ang="0">
                    <a:pos x="T4" y="T5"/>
                  </a:cxn>
                  <a:cxn ang="0">
                    <a:pos x="T6" y="T7"/>
                  </a:cxn>
                  <a:cxn ang="0">
                    <a:pos x="T8" y="T9"/>
                  </a:cxn>
                  <a:cxn ang="0">
                    <a:pos x="T10" y="T11"/>
                  </a:cxn>
                </a:cxnLst>
                <a:rect l="0" t="0" r="r" b="b"/>
                <a:pathLst>
                  <a:path w="74" h="75">
                    <a:moveTo>
                      <a:pt x="30" y="0"/>
                    </a:moveTo>
                    <a:lnTo>
                      <a:pt x="0" y="0"/>
                    </a:lnTo>
                    <a:lnTo>
                      <a:pt x="0" y="75"/>
                    </a:lnTo>
                    <a:lnTo>
                      <a:pt x="74" y="75"/>
                    </a:lnTo>
                    <a:lnTo>
                      <a:pt x="74" y="44"/>
                    </a:lnTo>
                    <a:lnTo>
                      <a:pt x="30" y="0"/>
                    </a:lnTo>
                    <a:close/>
                  </a:path>
                </a:pathLst>
              </a:custGeom>
              <a:solidFill>
                <a:srgbClr val="3346A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3" name="Freeform 473"/>
              <p:cNvSpPr>
                <a:spLocks/>
              </p:cNvSpPr>
              <p:nvPr/>
            </p:nvSpPr>
            <p:spPr bwMode="auto">
              <a:xfrm>
                <a:off x="7372351" y="1965325"/>
                <a:ext cx="117475" cy="119063"/>
              </a:xfrm>
              <a:custGeom>
                <a:avLst/>
                <a:gdLst>
                  <a:gd name="T0" fmla="*/ 30 w 74"/>
                  <a:gd name="T1" fmla="*/ 0 h 75"/>
                  <a:gd name="T2" fmla="*/ 0 w 74"/>
                  <a:gd name="T3" fmla="*/ 0 h 75"/>
                  <a:gd name="T4" fmla="*/ 0 w 74"/>
                  <a:gd name="T5" fmla="*/ 75 h 75"/>
                  <a:gd name="T6" fmla="*/ 74 w 74"/>
                  <a:gd name="T7" fmla="*/ 75 h 75"/>
                  <a:gd name="T8" fmla="*/ 74 w 74"/>
                  <a:gd name="T9" fmla="*/ 44 h 75"/>
                  <a:gd name="T10" fmla="*/ 30 w 74"/>
                  <a:gd name="T11" fmla="*/ 0 h 75"/>
                </a:gdLst>
                <a:ahLst/>
                <a:cxnLst>
                  <a:cxn ang="0">
                    <a:pos x="T0" y="T1"/>
                  </a:cxn>
                  <a:cxn ang="0">
                    <a:pos x="T2" y="T3"/>
                  </a:cxn>
                  <a:cxn ang="0">
                    <a:pos x="T4" y="T5"/>
                  </a:cxn>
                  <a:cxn ang="0">
                    <a:pos x="T6" y="T7"/>
                  </a:cxn>
                  <a:cxn ang="0">
                    <a:pos x="T8" y="T9"/>
                  </a:cxn>
                  <a:cxn ang="0">
                    <a:pos x="T10" y="T11"/>
                  </a:cxn>
                </a:cxnLst>
                <a:rect l="0" t="0" r="r" b="b"/>
                <a:pathLst>
                  <a:path w="74" h="75">
                    <a:moveTo>
                      <a:pt x="30" y="0"/>
                    </a:moveTo>
                    <a:lnTo>
                      <a:pt x="0" y="0"/>
                    </a:lnTo>
                    <a:lnTo>
                      <a:pt x="0" y="75"/>
                    </a:lnTo>
                    <a:lnTo>
                      <a:pt x="74" y="75"/>
                    </a:lnTo>
                    <a:lnTo>
                      <a:pt x="74" y="44"/>
                    </a:lnTo>
                    <a:lnTo>
                      <a:pt x="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4" name="Freeform 474"/>
              <p:cNvSpPr>
                <a:spLocks/>
              </p:cNvSpPr>
              <p:nvPr/>
            </p:nvSpPr>
            <p:spPr bwMode="auto">
              <a:xfrm>
                <a:off x="7497763" y="2043113"/>
                <a:ext cx="38100" cy="41275"/>
              </a:xfrm>
              <a:custGeom>
                <a:avLst/>
                <a:gdLst>
                  <a:gd name="T0" fmla="*/ 0 w 24"/>
                  <a:gd name="T1" fmla="*/ 0 h 26"/>
                  <a:gd name="T2" fmla="*/ 0 w 24"/>
                  <a:gd name="T3" fmla="*/ 26 h 26"/>
                  <a:gd name="T4" fmla="*/ 24 w 24"/>
                  <a:gd name="T5" fmla="*/ 26 h 26"/>
                  <a:gd name="T6" fmla="*/ 0 w 24"/>
                  <a:gd name="T7" fmla="*/ 0 h 26"/>
                </a:gdLst>
                <a:ahLst/>
                <a:cxnLst>
                  <a:cxn ang="0">
                    <a:pos x="T0" y="T1"/>
                  </a:cxn>
                  <a:cxn ang="0">
                    <a:pos x="T2" y="T3"/>
                  </a:cxn>
                  <a:cxn ang="0">
                    <a:pos x="T4" y="T5"/>
                  </a:cxn>
                  <a:cxn ang="0">
                    <a:pos x="T6" y="T7"/>
                  </a:cxn>
                </a:cxnLst>
                <a:rect l="0" t="0" r="r" b="b"/>
                <a:pathLst>
                  <a:path w="24" h="26">
                    <a:moveTo>
                      <a:pt x="0" y="0"/>
                    </a:moveTo>
                    <a:lnTo>
                      <a:pt x="0" y="26"/>
                    </a:lnTo>
                    <a:lnTo>
                      <a:pt x="24" y="26"/>
                    </a:lnTo>
                    <a:lnTo>
                      <a:pt x="0" y="0"/>
                    </a:lnTo>
                    <a:close/>
                  </a:path>
                </a:pathLst>
              </a:custGeom>
              <a:solidFill>
                <a:srgbClr val="99C8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5" name="Freeform 475"/>
              <p:cNvSpPr>
                <a:spLocks/>
              </p:cNvSpPr>
              <p:nvPr/>
            </p:nvSpPr>
            <p:spPr bwMode="auto">
              <a:xfrm>
                <a:off x="7497763" y="2043113"/>
                <a:ext cx="38100" cy="41275"/>
              </a:xfrm>
              <a:custGeom>
                <a:avLst/>
                <a:gdLst>
                  <a:gd name="T0" fmla="*/ 0 w 24"/>
                  <a:gd name="T1" fmla="*/ 0 h 26"/>
                  <a:gd name="T2" fmla="*/ 0 w 24"/>
                  <a:gd name="T3" fmla="*/ 26 h 26"/>
                  <a:gd name="T4" fmla="*/ 24 w 24"/>
                  <a:gd name="T5" fmla="*/ 26 h 26"/>
                  <a:gd name="T6" fmla="*/ 0 w 24"/>
                  <a:gd name="T7" fmla="*/ 0 h 26"/>
                </a:gdLst>
                <a:ahLst/>
                <a:cxnLst>
                  <a:cxn ang="0">
                    <a:pos x="T0" y="T1"/>
                  </a:cxn>
                  <a:cxn ang="0">
                    <a:pos x="T2" y="T3"/>
                  </a:cxn>
                  <a:cxn ang="0">
                    <a:pos x="T4" y="T5"/>
                  </a:cxn>
                  <a:cxn ang="0">
                    <a:pos x="T6" y="T7"/>
                  </a:cxn>
                </a:cxnLst>
                <a:rect l="0" t="0" r="r" b="b"/>
                <a:pathLst>
                  <a:path w="24" h="26">
                    <a:moveTo>
                      <a:pt x="0" y="0"/>
                    </a:moveTo>
                    <a:lnTo>
                      <a:pt x="0" y="26"/>
                    </a:lnTo>
                    <a:lnTo>
                      <a:pt x="24" y="2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6" name="Rectangle 476"/>
              <p:cNvSpPr>
                <a:spLocks noChangeArrowheads="1"/>
              </p:cNvSpPr>
              <p:nvPr/>
            </p:nvSpPr>
            <p:spPr bwMode="auto">
              <a:xfrm>
                <a:off x="7372351" y="2090738"/>
                <a:ext cx="117475" cy="119063"/>
              </a:xfrm>
              <a:prstGeom prst="rect">
                <a:avLst/>
              </a:prstGeom>
              <a:solidFill>
                <a:srgbClr val="AC5EA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7" name="Rectangle 477"/>
              <p:cNvSpPr>
                <a:spLocks noChangeArrowheads="1"/>
              </p:cNvSpPr>
              <p:nvPr/>
            </p:nvSpPr>
            <p:spPr bwMode="auto">
              <a:xfrm>
                <a:off x="7372351" y="2090738"/>
                <a:ext cx="117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8" name="Rectangle 478"/>
              <p:cNvSpPr>
                <a:spLocks noChangeArrowheads="1"/>
              </p:cNvSpPr>
              <p:nvPr/>
            </p:nvSpPr>
            <p:spPr bwMode="auto">
              <a:xfrm>
                <a:off x="6865938" y="2090738"/>
                <a:ext cx="119063" cy="119063"/>
              </a:xfrm>
              <a:prstGeom prst="rect">
                <a:avLst/>
              </a:prstGeom>
              <a:solidFill>
                <a:srgbClr val="99C8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9" name="Rectangle 479"/>
              <p:cNvSpPr>
                <a:spLocks noChangeArrowheads="1"/>
              </p:cNvSpPr>
              <p:nvPr/>
            </p:nvSpPr>
            <p:spPr bwMode="auto">
              <a:xfrm>
                <a:off x="6865938" y="2090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0" name="Rectangle 480"/>
              <p:cNvSpPr>
                <a:spLocks noChangeArrowheads="1"/>
              </p:cNvSpPr>
              <p:nvPr/>
            </p:nvSpPr>
            <p:spPr bwMode="auto">
              <a:xfrm>
                <a:off x="6865938" y="2217738"/>
                <a:ext cx="119063" cy="119063"/>
              </a:xfrm>
              <a:prstGeom prst="rect">
                <a:avLst/>
              </a:prstGeom>
              <a:solidFill>
                <a:srgbClr val="33BDF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1" name="Rectangle 481"/>
              <p:cNvSpPr>
                <a:spLocks noChangeArrowheads="1"/>
              </p:cNvSpPr>
              <p:nvPr/>
            </p:nvSpPr>
            <p:spPr bwMode="auto">
              <a:xfrm>
                <a:off x="6865938"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2" name="Rectangle 482"/>
              <p:cNvSpPr>
                <a:spLocks noChangeArrowheads="1"/>
              </p:cNvSpPr>
              <p:nvPr/>
            </p:nvSpPr>
            <p:spPr bwMode="auto">
              <a:xfrm>
                <a:off x="6994526" y="2217738"/>
                <a:ext cx="119063" cy="119063"/>
              </a:xfrm>
              <a:prstGeom prst="rect">
                <a:avLst/>
              </a:prstGeom>
              <a:solidFill>
                <a:srgbClr val="AC5EA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3" name="Rectangle 483"/>
              <p:cNvSpPr>
                <a:spLocks noChangeArrowheads="1"/>
              </p:cNvSpPr>
              <p:nvPr/>
            </p:nvSpPr>
            <p:spPr bwMode="auto">
              <a:xfrm>
                <a:off x="6994526"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4" name="Rectangle 484"/>
              <p:cNvSpPr>
                <a:spLocks noChangeArrowheads="1"/>
              </p:cNvSpPr>
              <p:nvPr/>
            </p:nvSpPr>
            <p:spPr bwMode="auto">
              <a:xfrm>
                <a:off x="7119938" y="2090738"/>
                <a:ext cx="244475" cy="119063"/>
              </a:xfrm>
              <a:prstGeom prst="rect">
                <a:avLst/>
              </a:prstGeom>
              <a:solidFill>
                <a:srgbClr val="FAF9F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5" name="Rectangle 485"/>
              <p:cNvSpPr>
                <a:spLocks noChangeArrowheads="1"/>
              </p:cNvSpPr>
              <p:nvPr/>
            </p:nvSpPr>
            <p:spPr bwMode="auto">
              <a:xfrm>
                <a:off x="7119938" y="2090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6" name="Rectangle 486"/>
              <p:cNvSpPr>
                <a:spLocks noChangeArrowheads="1"/>
              </p:cNvSpPr>
              <p:nvPr/>
            </p:nvSpPr>
            <p:spPr bwMode="auto">
              <a:xfrm>
                <a:off x="7119938" y="2217738"/>
                <a:ext cx="244475" cy="119063"/>
              </a:xfrm>
              <a:prstGeom prst="rect">
                <a:avLst/>
              </a:prstGeom>
              <a:solidFill>
                <a:srgbClr val="3346A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7" name="Rectangle 487"/>
              <p:cNvSpPr>
                <a:spLocks noChangeArrowheads="1"/>
              </p:cNvSpPr>
              <p:nvPr/>
            </p:nvSpPr>
            <p:spPr bwMode="auto">
              <a:xfrm>
                <a:off x="7119938" y="2217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8" name="Rectangle 488"/>
              <p:cNvSpPr>
                <a:spLocks noChangeArrowheads="1"/>
              </p:cNvSpPr>
              <p:nvPr/>
            </p:nvSpPr>
            <p:spPr bwMode="auto">
              <a:xfrm>
                <a:off x="7369176" y="2297113"/>
                <a:ext cx="244475" cy="396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9" name="Rectangle 489"/>
              <p:cNvSpPr>
                <a:spLocks noChangeArrowheads="1"/>
              </p:cNvSpPr>
              <p:nvPr/>
            </p:nvSpPr>
            <p:spPr bwMode="auto">
              <a:xfrm>
                <a:off x="7369176" y="2297113"/>
                <a:ext cx="244475" cy="39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0" name="Rectangle 490"/>
              <p:cNvSpPr>
                <a:spLocks noChangeArrowheads="1"/>
              </p:cNvSpPr>
              <p:nvPr/>
            </p:nvSpPr>
            <p:spPr bwMode="auto">
              <a:xfrm>
                <a:off x="7369176" y="2217738"/>
                <a:ext cx="244475" cy="79375"/>
              </a:xfrm>
              <a:prstGeom prst="rect">
                <a:avLst/>
              </a:prstGeom>
              <a:solidFill>
                <a:srgbClr val="33BDF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1" name="Rectangle 491"/>
              <p:cNvSpPr>
                <a:spLocks noChangeArrowheads="1"/>
              </p:cNvSpPr>
              <p:nvPr/>
            </p:nvSpPr>
            <p:spPr bwMode="auto">
              <a:xfrm>
                <a:off x="7369176" y="2217738"/>
                <a:ext cx="244475" cy="7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2" name="Freeform 492"/>
              <p:cNvSpPr>
                <a:spLocks/>
              </p:cNvSpPr>
              <p:nvPr/>
            </p:nvSpPr>
            <p:spPr bwMode="auto">
              <a:xfrm>
                <a:off x="7497763" y="2090738"/>
                <a:ext cx="115888" cy="119063"/>
              </a:xfrm>
              <a:custGeom>
                <a:avLst/>
                <a:gdLst>
                  <a:gd name="T0" fmla="*/ 30 w 73"/>
                  <a:gd name="T1" fmla="*/ 0 h 75"/>
                  <a:gd name="T2" fmla="*/ 0 w 73"/>
                  <a:gd name="T3" fmla="*/ 0 h 75"/>
                  <a:gd name="T4" fmla="*/ 0 w 73"/>
                  <a:gd name="T5" fmla="*/ 75 h 75"/>
                  <a:gd name="T6" fmla="*/ 73 w 73"/>
                  <a:gd name="T7" fmla="*/ 75 h 75"/>
                  <a:gd name="T8" fmla="*/ 73 w 73"/>
                  <a:gd name="T9" fmla="*/ 45 h 75"/>
                  <a:gd name="T10" fmla="*/ 30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30" y="0"/>
                    </a:moveTo>
                    <a:lnTo>
                      <a:pt x="0" y="0"/>
                    </a:lnTo>
                    <a:lnTo>
                      <a:pt x="0" y="75"/>
                    </a:lnTo>
                    <a:lnTo>
                      <a:pt x="73" y="75"/>
                    </a:lnTo>
                    <a:lnTo>
                      <a:pt x="73" y="45"/>
                    </a:lnTo>
                    <a:lnTo>
                      <a:pt x="30" y="0"/>
                    </a:lnTo>
                    <a:close/>
                  </a:path>
                </a:pathLst>
              </a:custGeom>
              <a:solidFill>
                <a:srgbClr val="3346A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3" name="Freeform 493"/>
              <p:cNvSpPr>
                <a:spLocks/>
              </p:cNvSpPr>
              <p:nvPr/>
            </p:nvSpPr>
            <p:spPr bwMode="auto">
              <a:xfrm>
                <a:off x="7497763" y="2090738"/>
                <a:ext cx="115888" cy="119063"/>
              </a:xfrm>
              <a:custGeom>
                <a:avLst/>
                <a:gdLst>
                  <a:gd name="T0" fmla="*/ 30 w 73"/>
                  <a:gd name="T1" fmla="*/ 0 h 75"/>
                  <a:gd name="T2" fmla="*/ 0 w 73"/>
                  <a:gd name="T3" fmla="*/ 0 h 75"/>
                  <a:gd name="T4" fmla="*/ 0 w 73"/>
                  <a:gd name="T5" fmla="*/ 75 h 75"/>
                  <a:gd name="T6" fmla="*/ 73 w 73"/>
                  <a:gd name="T7" fmla="*/ 75 h 75"/>
                  <a:gd name="T8" fmla="*/ 73 w 73"/>
                  <a:gd name="T9" fmla="*/ 45 h 75"/>
                  <a:gd name="T10" fmla="*/ 30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30" y="0"/>
                    </a:moveTo>
                    <a:lnTo>
                      <a:pt x="0" y="0"/>
                    </a:lnTo>
                    <a:lnTo>
                      <a:pt x="0" y="75"/>
                    </a:lnTo>
                    <a:lnTo>
                      <a:pt x="73" y="75"/>
                    </a:lnTo>
                    <a:lnTo>
                      <a:pt x="73" y="45"/>
                    </a:lnTo>
                    <a:lnTo>
                      <a:pt x="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4" name="Freeform 494"/>
              <p:cNvSpPr>
                <a:spLocks/>
              </p:cNvSpPr>
              <p:nvPr/>
            </p:nvSpPr>
            <p:spPr bwMode="auto">
              <a:xfrm>
                <a:off x="7667626" y="2217738"/>
                <a:ext cx="115888" cy="119063"/>
              </a:xfrm>
              <a:custGeom>
                <a:avLst/>
                <a:gdLst>
                  <a:gd name="T0" fmla="*/ 1 w 73"/>
                  <a:gd name="T1" fmla="*/ 0 h 75"/>
                  <a:gd name="T2" fmla="*/ 0 w 73"/>
                  <a:gd name="T3" fmla="*/ 0 h 75"/>
                  <a:gd name="T4" fmla="*/ 0 w 73"/>
                  <a:gd name="T5" fmla="*/ 75 h 75"/>
                  <a:gd name="T6" fmla="*/ 73 w 73"/>
                  <a:gd name="T7" fmla="*/ 75 h 75"/>
                  <a:gd name="T8" fmla="*/ 73 w 73"/>
                  <a:gd name="T9" fmla="*/ 72 h 75"/>
                  <a:gd name="T10" fmla="*/ 1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1" y="0"/>
                    </a:moveTo>
                    <a:lnTo>
                      <a:pt x="0" y="0"/>
                    </a:lnTo>
                    <a:lnTo>
                      <a:pt x="0" y="75"/>
                    </a:lnTo>
                    <a:lnTo>
                      <a:pt x="73" y="75"/>
                    </a:lnTo>
                    <a:lnTo>
                      <a:pt x="73" y="72"/>
                    </a:ln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5" name="Freeform 495"/>
              <p:cNvSpPr>
                <a:spLocks/>
              </p:cNvSpPr>
              <p:nvPr/>
            </p:nvSpPr>
            <p:spPr bwMode="auto">
              <a:xfrm>
                <a:off x="7667626" y="2217738"/>
                <a:ext cx="115888" cy="119063"/>
              </a:xfrm>
              <a:custGeom>
                <a:avLst/>
                <a:gdLst>
                  <a:gd name="T0" fmla="*/ 1 w 73"/>
                  <a:gd name="T1" fmla="*/ 0 h 75"/>
                  <a:gd name="T2" fmla="*/ 0 w 73"/>
                  <a:gd name="T3" fmla="*/ 0 h 75"/>
                  <a:gd name="T4" fmla="*/ 0 w 73"/>
                  <a:gd name="T5" fmla="*/ 75 h 75"/>
                  <a:gd name="T6" fmla="*/ 73 w 73"/>
                  <a:gd name="T7" fmla="*/ 75 h 75"/>
                  <a:gd name="T8" fmla="*/ 73 w 73"/>
                  <a:gd name="T9" fmla="*/ 72 h 75"/>
                  <a:gd name="T10" fmla="*/ 1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1" y="0"/>
                    </a:moveTo>
                    <a:lnTo>
                      <a:pt x="0" y="0"/>
                    </a:lnTo>
                    <a:lnTo>
                      <a:pt x="0" y="75"/>
                    </a:lnTo>
                    <a:lnTo>
                      <a:pt x="73" y="75"/>
                    </a:lnTo>
                    <a:lnTo>
                      <a:pt x="73" y="72"/>
                    </a:lnTo>
                    <a:lnTo>
                      <a:pt x="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6" name="Freeform 496"/>
              <p:cNvSpPr>
                <a:spLocks/>
              </p:cNvSpPr>
              <p:nvPr/>
            </p:nvSpPr>
            <p:spPr bwMode="auto">
              <a:xfrm>
                <a:off x="6991351" y="2090738"/>
                <a:ext cx="119063" cy="119063"/>
              </a:xfrm>
              <a:custGeom>
                <a:avLst/>
                <a:gdLst>
                  <a:gd name="T0" fmla="*/ 75 w 75"/>
                  <a:gd name="T1" fmla="*/ 0 h 75"/>
                  <a:gd name="T2" fmla="*/ 38 w 75"/>
                  <a:gd name="T3" fmla="*/ 0 h 75"/>
                  <a:gd name="T4" fmla="*/ 0 w 75"/>
                  <a:gd name="T5" fmla="*/ 0 h 75"/>
                  <a:gd name="T6" fmla="*/ 0 w 75"/>
                  <a:gd name="T7" fmla="*/ 39 h 75"/>
                  <a:gd name="T8" fmla="*/ 0 w 75"/>
                  <a:gd name="T9" fmla="*/ 75 h 75"/>
                  <a:gd name="T10" fmla="*/ 38 w 75"/>
                  <a:gd name="T11" fmla="*/ 75 h 75"/>
                  <a:gd name="T12" fmla="*/ 75 w 75"/>
                  <a:gd name="T13" fmla="*/ 75 h 75"/>
                  <a:gd name="T14" fmla="*/ 75 w 75"/>
                  <a:gd name="T15" fmla="*/ 39 h 75"/>
                  <a:gd name="T16" fmla="*/ 75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75" y="0"/>
                    </a:moveTo>
                    <a:lnTo>
                      <a:pt x="38" y="0"/>
                    </a:lnTo>
                    <a:lnTo>
                      <a:pt x="0" y="0"/>
                    </a:lnTo>
                    <a:lnTo>
                      <a:pt x="0" y="39"/>
                    </a:lnTo>
                    <a:lnTo>
                      <a:pt x="0" y="75"/>
                    </a:lnTo>
                    <a:lnTo>
                      <a:pt x="38" y="75"/>
                    </a:lnTo>
                    <a:lnTo>
                      <a:pt x="75" y="75"/>
                    </a:lnTo>
                    <a:lnTo>
                      <a:pt x="75" y="39"/>
                    </a:lnTo>
                    <a:lnTo>
                      <a:pt x="75" y="0"/>
                    </a:lnTo>
                    <a:close/>
                  </a:path>
                </a:pathLst>
              </a:custGeom>
              <a:solidFill>
                <a:srgbClr val="33BD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7" name="Freeform 497"/>
              <p:cNvSpPr>
                <a:spLocks/>
              </p:cNvSpPr>
              <p:nvPr/>
            </p:nvSpPr>
            <p:spPr bwMode="auto">
              <a:xfrm>
                <a:off x="6991351" y="2090738"/>
                <a:ext cx="119063" cy="119063"/>
              </a:xfrm>
              <a:custGeom>
                <a:avLst/>
                <a:gdLst>
                  <a:gd name="T0" fmla="*/ 75 w 75"/>
                  <a:gd name="T1" fmla="*/ 0 h 75"/>
                  <a:gd name="T2" fmla="*/ 38 w 75"/>
                  <a:gd name="T3" fmla="*/ 0 h 75"/>
                  <a:gd name="T4" fmla="*/ 0 w 75"/>
                  <a:gd name="T5" fmla="*/ 0 h 75"/>
                  <a:gd name="T6" fmla="*/ 0 w 75"/>
                  <a:gd name="T7" fmla="*/ 39 h 75"/>
                  <a:gd name="T8" fmla="*/ 0 w 75"/>
                  <a:gd name="T9" fmla="*/ 75 h 75"/>
                  <a:gd name="T10" fmla="*/ 38 w 75"/>
                  <a:gd name="T11" fmla="*/ 75 h 75"/>
                  <a:gd name="T12" fmla="*/ 75 w 75"/>
                  <a:gd name="T13" fmla="*/ 75 h 75"/>
                  <a:gd name="T14" fmla="*/ 75 w 75"/>
                  <a:gd name="T15" fmla="*/ 39 h 75"/>
                  <a:gd name="T16" fmla="*/ 75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75" y="0"/>
                    </a:moveTo>
                    <a:lnTo>
                      <a:pt x="38" y="0"/>
                    </a:lnTo>
                    <a:lnTo>
                      <a:pt x="0" y="0"/>
                    </a:lnTo>
                    <a:lnTo>
                      <a:pt x="0" y="39"/>
                    </a:lnTo>
                    <a:lnTo>
                      <a:pt x="0" y="75"/>
                    </a:lnTo>
                    <a:lnTo>
                      <a:pt x="38" y="75"/>
                    </a:lnTo>
                    <a:lnTo>
                      <a:pt x="75" y="75"/>
                    </a:lnTo>
                    <a:lnTo>
                      <a:pt x="75" y="39"/>
                    </a:lnTo>
                    <a:lnTo>
                      <a:pt x="7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8" name="Rectangle 498"/>
              <p:cNvSpPr>
                <a:spLocks noChangeArrowheads="1"/>
              </p:cNvSpPr>
              <p:nvPr/>
            </p:nvSpPr>
            <p:spPr bwMode="auto">
              <a:xfrm>
                <a:off x="6869113" y="1873250"/>
                <a:ext cx="84138" cy="31750"/>
              </a:xfrm>
              <a:prstGeom prst="rect">
                <a:avLst/>
              </a:prstGeom>
              <a:solidFill>
                <a:srgbClr val="F03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9" name="Rectangle 499"/>
              <p:cNvSpPr>
                <a:spLocks noChangeArrowheads="1"/>
              </p:cNvSpPr>
              <p:nvPr/>
            </p:nvSpPr>
            <p:spPr bwMode="auto">
              <a:xfrm>
                <a:off x="6865938" y="1868488"/>
                <a:ext cx="20900"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S</a:t>
                </a:r>
                <a:endParaRPr lang="en-US" altLang="en-US" sz="1730">
                  <a:solidFill>
                    <a:srgbClr val="404040"/>
                  </a:solidFill>
                </a:endParaRPr>
              </a:p>
            </p:txBody>
          </p:sp>
          <p:sp>
            <p:nvSpPr>
              <p:cNvPr id="540" name="Rectangle 500"/>
              <p:cNvSpPr>
                <a:spLocks noChangeArrowheads="1"/>
              </p:cNvSpPr>
              <p:nvPr/>
            </p:nvSpPr>
            <p:spPr bwMode="auto">
              <a:xfrm>
                <a:off x="6888163" y="1868488"/>
                <a:ext cx="8360"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t</a:t>
                </a:r>
                <a:endParaRPr lang="en-US" altLang="en-US" sz="1730">
                  <a:solidFill>
                    <a:srgbClr val="404040"/>
                  </a:solidFill>
                </a:endParaRPr>
              </a:p>
            </p:txBody>
          </p:sp>
          <p:sp>
            <p:nvSpPr>
              <p:cNvPr id="541" name="Rectangle 501"/>
              <p:cNvSpPr>
                <a:spLocks noChangeArrowheads="1"/>
              </p:cNvSpPr>
              <p:nvPr/>
            </p:nvSpPr>
            <p:spPr bwMode="auto">
              <a:xfrm>
                <a:off x="6902451" y="1868488"/>
                <a:ext cx="18113"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a</a:t>
                </a:r>
                <a:endParaRPr lang="en-US" altLang="en-US" sz="1730">
                  <a:solidFill>
                    <a:srgbClr val="404040"/>
                  </a:solidFill>
                </a:endParaRPr>
              </a:p>
            </p:txBody>
          </p:sp>
          <p:sp>
            <p:nvSpPr>
              <p:cNvPr id="542" name="Rectangle 502"/>
              <p:cNvSpPr>
                <a:spLocks noChangeArrowheads="1"/>
              </p:cNvSpPr>
              <p:nvPr/>
            </p:nvSpPr>
            <p:spPr bwMode="auto">
              <a:xfrm>
                <a:off x="6923088" y="1868488"/>
                <a:ext cx="11146"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r</a:t>
                </a:r>
                <a:endParaRPr lang="en-US" altLang="en-US" sz="1730">
                  <a:solidFill>
                    <a:srgbClr val="404040"/>
                  </a:solidFill>
                </a:endParaRPr>
              </a:p>
            </p:txBody>
          </p:sp>
          <p:sp>
            <p:nvSpPr>
              <p:cNvPr id="543" name="Rectangle 503"/>
              <p:cNvSpPr>
                <a:spLocks noChangeArrowheads="1"/>
              </p:cNvSpPr>
              <p:nvPr/>
            </p:nvSpPr>
            <p:spPr bwMode="auto">
              <a:xfrm>
                <a:off x="6940551" y="1868488"/>
                <a:ext cx="8360"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t</a:t>
                </a:r>
                <a:endParaRPr lang="en-US" altLang="en-US" sz="1730">
                  <a:solidFill>
                    <a:srgbClr val="404040"/>
                  </a:solidFill>
                </a:endParaRPr>
              </a:p>
            </p:txBody>
          </p:sp>
          <p:sp>
            <p:nvSpPr>
              <p:cNvPr id="544" name="Freeform 504"/>
              <p:cNvSpPr>
                <a:spLocks/>
              </p:cNvSpPr>
              <p:nvPr/>
            </p:nvSpPr>
            <p:spPr bwMode="auto">
              <a:xfrm>
                <a:off x="6589713" y="2085975"/>
                <a:ext cx="155575" cy="165100"/>
              </a:xfrm>
              <a:custGeom>
                <a:avLst/>
                <a:gdLst>
                  <a:gd name="T0" fmla="*/ 57 w 64"/>
                  <a:gd name="T1" fmla="*/ 11 h 68"/>
                  <a:gd name="T2" fmla="*/ 57 w 64"/>
                  <a:gd name="T3" fmla="*/ 34 h 68"/>
                  <a:gd name="T4" fmla="*/ 29 w 64"/>
                  <a:gd name="T5" fmla="*/ 62 h 68"/>
                  <a:gd name="T6" fmla="*/ 7 w 64"/>
                  <a:gd name="T7" fmla="*/ 62 h 68"/>
                  <a:gd name="T8" fmla="*/ 7 w 64"/>
                  <a:gd name="T9" fmla="*/ 40 h 68"/>
                  <a:gd name="T10" fmla="*/ 46 w 64"/>
                  <a:gd name="T11" fmla="*/ 0 h 68"/>
                  <a:gd name="T12" fmla="*/ 57 w 64"/>
                  <a:gd name="T13" fmla="*/ 11 h 68"/>
                </a:gdLst>
                <a:ahLst/>
                <a:cxnLst>
                  <a:cxn ang="0">
                    <a:pos x="T0" y="T1"/>
                  </a:cxn>
                  <a:cxn ang="0">
                    <a:pos x="T2" y="T3"/>
                  </a:cxn>
                  <a:cxn ang="0">
                    <a:pos x="T4" y="T5"/>
                  </a:cxn>
                  <a:cxn ang="0">
                    <a:pos x="T6" y="T7"/>
                  </a:cxn>
                  <a:cxn ang="0">
                    <a:pos x="T8" y="T9"/>
                  </a:cxn>
                  <a:cxn ang="0">
                    <a:pos x="T10" y="T11"/>
                  </a:cxn>
                  <a:cxn ang="0">
                    <a:pos x="T12" y="T13"/>
                  </a:cxn>
                </a:cxnLst>
                <a:rect l="0" t="0" r="r" b="b"/>
                <a:pathLst>
                  <a:path w="64" h="68">
                    <a:moveTo>
                      <a:pt x="57" y="11"/>
                    </a:moveTo>
                    <a:cubicBezTo>
                      <a:pt x="64" y="17"/>
                      <a:pt x="64" y="27"/>
                      <a:pt x="57" y="34"/>
                    </a:cubicBezTo>
                    <a:cubicBezTo>
                      <a:pt x="29" y="62"/>
                      <a:pt x="29" y="62"/>
                      <a:pt x="29" y="62"/>
                    </a:cubicBezTo>
                    <a:cubicBezTo>
                      <a:pt x="23" y="68"/>
                      <a:pt x="13" y="68"/>
                      <a:pt x="7" y="62"/>
                    </a:cubicBezTo>
                    <a:cubicBezTo>
                      <a:pt x="0" y="56"/>
                      <a:pt x="0" y="46"/>
                      <a:pt x="7" y="40"/>
                    </a:cubicBezTo>
                    <a:cubicBezTo>
                      <a:pt x="46" y="0"/>
                      <a:pt x="46" y="0"/>
                      <a:pt x="46" y="0"/>
                    </a:cubicBezTo>
                    <a:lnTo>
                      <a:pt x="57" y="11"/>
                    </a:lnTo>
                    <a:close/>
                  </a:path>
                </a:pathLst>
              </a:custGeom>
              <a:solidFill>
                <a:srgbClr val="EEBD6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45" name="Freeform 505"/>
              <p:cNvSpPr>
                <a:spLocks/>
              </p:cNvSpPr>
              <p:nvPr/>
            </p:nvSpPr>
            <p:spPr bwMode="auto">
              <a:xfrm>
                <a:off x="6589713" y="2162175"/>
                <a:ext cx="95250" cy="234950"/>
              </a:xfrm>
              <a:custGeom>
                <a:avLst/>
                <a:gdLst>
                  <a:gd name="T0" fmla="*/ 0 w 39"/>
                  <a:gd name="T1" fmla="*/ 73 h 97"/>
                  <a:gd name="T2" fmla="*/ 20 w 39"/>
                  <a:gd name="T3" fmla="*/ 93 h 97"/>
                  <a:gd name="T4" fmla="*/ 39 w 39"/>
                  <a:gd name="T5" fmla="*/ 87 h 97"/>
                  <a:gd name="T6" fmla="*/ 39 w 39"/>
                  <a:gd name="T7" fmla="*/ 10 h 97"/>
                  <a:gd name="T8" fmla="*/ 20 w 39"/>
                  <a:gd name="T9" fmla="*/ 4 h 97"/>
                  <a:gd name="T10" fmla="*/ 0 w 39"/>
                  <a:gd name="T11" fmla="*/ 24 h 97"/>
                  <a:gd name="T12" fmla="*/ 0 w 39"/>
                  <a:gd name="T13" fmla="*/ 73 h 97"/>
                </a:gdLst>
                <a:ahLst/>
                <a:cxnLst>
                  <a:cxn ang="0">
                    <a:pos x="T0" y="T1"/>
                  </a:cxn>
                  <a:cxn ang="0">
                    <a:pos x="T2" y="T3"/>
                  </a:cxn>
                  <a:cxn ang="0">
                    <a:pos x="T4" y="T5"/>
                  </a:cxn>
                  <a:cxn ang="0">
                    <a:pos x="T6" y="T7"/>
                  </a:cxn>
                  <a:cxn ang="0">
                    <a:pos x="T8" y="T9"/>
                  </a:cxn>
                  <a:cxn ang="0">
                    <a:pos x="T10" y="T11"/>
                  </a:cxn>
                  <a:cxn ang="0">
                    <a:pos x="T12" y="T13"/>
                  </a:cxn>
                </a:cxnLst>
                <a:rect l="0" t="0" r="r" b="b"/>
                <a:pathLst>
                  <a:path w="39" h="97">
                    <a:moveTo>
                      <a:pt x="0" y="73"/>
                    </a:moveTo>
                    <a:cubicBezTo>
                      <a:pt x="0" y="84"/>
                      <a:pt x="9" y="93"/>
                      <a:pt x="20" y="93"/>
                    </a:cubicBezTo>
                    <a:cubicBezTo>
                      <a:pt x="31" y="93"/>
                      <a:pt x="39" y="97"/>
                      <a:pt x="39" y="87"/>
                    </a:cubicBezTo>
                    <a:cubicBezTo>
                      <a:pt x="39" y="10"/>
                      <a:pt x="39" y="10"/>
                      <a:pt x="39" y="10"/>
                    </a:cubicBezTo>
                    <a:cubicBezTo>
                      <a:pt x="39" y="0"/>
                      <a:pt x="31" y="4"/>
                      <a:pt x="20" y="4"/>
                    </a:cubicBezTo>
                    <a:cubicBezTo>
                      <a:pt x="9" y="4"/>
                      <a:pt x="0" y="13"/>
                      <a:pt x="0" y="24"/>
                    </a:cubicBezTo>
                    <a:lnTo>
                      <a:pt x="0" y="73"/>
                    </a:lnTo>
                    <a:close/>
                  </a:path>
                </a:pathLst>
              </a:custGeom>
              <a:solidFill>
                <a:srgbClr val="EEBD6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46" name="Freeform 506"/>
              <p:cNvSpPr>
                <a:spLocks/>
              </p:cNvSpPr>
              <p:nvPr/>
            </p:nvSpPr>
            <p:spPr bwMode="auto">
              <a:xfrm>
                <a:off x="6667501" y="2085975"/>
                <a:ext cx="42863" cy="36513"/>
              </a:xfrm>
              <a:custGeom>
                <a:avLst/>
                <a:gdLst>
                  <a:gd name="T0" fmla="*/ 14 w 18"/>
                  <a:gd name="T1" fmla="*/ 0 h 15"/>
                  <a:gd name="T2" fmla="*/ 18 w 18"/>
                  <a:gd name="T3" fmla="*/ 4 h 15"/>
                  <a:gd name="T4" fmla="*/ 12 w 18"/>
                  <a:gd name="T5" fmla="*/ 10 h 15"/>
                  <a:gd name="T6" fmla="*/ 0 w 18"/>
                  <a:gd name="T7" fmla="*/ 14 h 15"/>
                  <a:gd name="T8" fmla="*/ 14 w 18"/>
                  <a:gd name="T9" fmla="*/ 0 h 15"/>
                </a:gdLst>
                <a:ahLst/>
                <a:cxnLst>
                  <a:cxn ang="0">
                    <a:pos x="T0" y="T1"/>
                  </a:cxn>
                  <a:cxn ang="0">
                    <a:pos x="T2" y="T3"/>
                  </a:cxn>
                  <a:cxn ang="0">
                    <a:pos x="T4" y="T5"/>
                  </a:cxn>
                  <a:cxn ang="0">
                    <a:pos x="T6" y="T7"/>
                  </a:cxn>
                  <a:cxn ang="0">
                    <a:pos x="T8" y="T9"/>
                  </a:cxn>
                </a:cxnLst>
                <a:rect l="0" t="0" r="r" b="b"/>
                <a:pathLst>
                  <a:path w="18" h="15">
                    <a:moveTo>
                      <a:pt x="14" y="0"/>
                    </a:moveTo>
                    <a:cubicBezTo>
                      <a:pt x="18" y="4"/>
                      <a:pt x="18" y="4"/>
                      <a:pt x="18" y="4"/>
                    </a:cubicBezTo>
                    <a:cubicBezTo>
                      <a:pt x="12" y="10"/>
                      <a:pt x="12" y="10"/>
                      <a:pt x="12" y="10"/>
                    </a:cubicBezTo>
                    <a:cubicBezTo>
                      <a:pt x="9" y="13"/>
                      <a:pt x="4" y="15"/>
                      <a:pt x="0" y="14"/>
                    </a:cubicBezTo>
                    <a:lnTo>
                      <a:pt x="14" y="0"/>
                    </a:lnTo>
                    <a:close/>
                  </a:path>
                </a:pathLst>
              </a:custGeom>
              <a:solidFill>
                <a:schemeClr val="accent3"/>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47" name="Freeform 507"/>
              <p:cNvSpPr>
                <a:spLocks/>
              </p:cNvSpPr>
              <p:nvPr/>
            </p:nvSpPr>
            <p:spPr bwMode="auto">
              <a:xfrm>
                <a:off x="6650038" y="2322513"/>
                <a:ext cx="155575" cy="406400"/>
              </a:xfrm>
              <a:custGeom>
                <a:avLst/>
                <a:gdLst>
                  <a:gd name="T0" fmla="*/ 0 w 64"/>
                  <a:gd name="T1" fmla="*/ 0 h 168"/>
                  <a:gd name="T2" fmla="*/ 64 w 64"/>
                  <a:gd name="T3" fmla="*/ 84 h 168"/>
                  <a:gd name="T4" fmla="*/ 0 w 64"/>
                  <a:gd name="T5" fmla="*/ 168 h 168"/>
                  <a:gd name="T6" fmla="*/ 0 w 64"/>
                  <a:gd name="T7" fmla="*/ 0 h 168"/>
                </a:gdLst>
                <a:ahLst/>
                <a:cxnLst>
                  <a:cxn ang="0">
                    <a:pos x="T0" y="T1"/>
                  </a:cxn>
                  <a:cxn ang="0">
                    <a:pos x="T2" y="T3"/>
                  </a:cxn>
                  <a:cxn ang="0">
                    <a:pos x="T4" y="T5"/>
                  </a:cxn>
                  <a:cxn ang="0">
                    <a:pos x="T6" y="T7"/>
                  </a:cxn>
                </a:cxnLst>
                <a:rect l="0" t="0" r="r" b="b"/>
                <a:pathLst>
                  <a:path w="64" h="168">
                    <a:moveTo>
                      <a:pt x="0" y="0"/>
                    </a:moveTo>
                    <a:cubicBezTo>
                      <a:pt x="37" y="11"/>
                      <a:pt x="64" y="44"/>
                      <a:pt x="64" y="84"/>
                    </a:cubicBezTo>
                    <a:cubicBezTo>
                      <a:pt x="64" y="124"/>
                      <a:pt x="37" y="158"/>
                      <a:pt x="0" y="168"/>
                    </a:cubicBezTo>
                    <a:lnTo>
                      <a:pt x="0" y="0"/>
                    </a:lnTo>
                    <a:close/>
                  </a:path>
                </a:pathLst>
              </a:custGeom>
              <a:solidFill>
                <a:srgbClr val="EEBD6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48" name="Freeform 508"/>
              <p:cNvSpPr>
                <a:spLocks/>
              </p:cNvSpPr>
              <p:nvPr/>
            </p:nvSpPr>
            <p:spPr bwMode="auto">
              <a:xfrm>
                <a:off x="7281863" y="2435225"/>
                <a:ext cx="50800" cy="50800"/>
              </a:xfrm>
              <a:custGeom>
                <a:avLst/>
                <a:gdLst>
                  <a:gd name="T0" fmla="*/ 0 w 32"/>
                  <a:gd name="T1" fmla="*/ 32 h 32"/>
                  <a:gd name="T2" fmla="*/ 32 w 32"/>
                  <a:gd name="T3" fmla="*/ 28 h 32"/>
                  <a:gd name="T4" fmla="*/ 32 w 32"/>
                  <a:gd name="T5" fmla="*/ 6 h 32"/>
                  <a:gd name="T6" fmla="*/ 0 w 32"/>
                  <a:gd name="T7" fmla="*/ 0 h 32"/>
                  <a:gd name="T8" fmla="*/ 0 w 32"/>
                  <a:gd name="T9" fmla="*/ 32 h 32"/>
                </a:gdLst>
                <a:ahLst/>
                <a:cxnLst>
                  <a:cxn ang="0">
                    <a:pos x="T0" y="T1"/>
                  </a:cxn>
                  <a:cxn ang="0">
                    <a:pos x="T2" y="T3"/>
                  </a:cxn>
                  <a:cxn ang="0">
                    <a:pos x="T4" y="T5"/>
                  </a:cxn>
                  <a:cxn ang="0">
                    <a:pos x="T6" y="T7"/>
                  </a:cxn>
                  <a:cxn ang="0">
                    <a:pos x="T8" y="T9"/>
                  </a:cxn>
                </a:cxnLst>
                <a:rect l="0" t="0" r="r" b="b"/>
                <a:pathLst>
                  <a:path w="32" h="32">
                    <a:moveTo>
                      <a:pt x="0" y="32"/>
                    </a:moveTo>
                    <a:lnTo>
                      <a:pt x="32" y="28"/>
                    </a:lnTo>
                    <a:lnTo>
                      <a:pt x="32" y="6"/>
                    </a:lnTo>
                    <a:lnTo>
                      <a:pt x="0" y="0"/>
                    </a:lnTo>
                    <a:lnTo>
                      <a:pt x="0" y="32"/>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grpSp>
      <p:grpSp>
        <p:nvGrpSpPr>
          <p:cNvPr id="21" name="Group 20"/>
          <p:cNvGrpSpPr/>
          <p:nvPr/>
        </p:nvGrpSpPr>
        <p:grpSpPr>
          <a:xfrm>
            <a:off x="437800" y="3094333"/>
            <a:ext cx="3817193" cy="3290455"/>
            <a:chOff x="446695" y="3155795"/>
            <a:chExt cx="3894750" cy="3357310"/>
          </a:xfrm>
        </p:grpSpPr>
        <p:grpSp>
          <p:nvGrpSpPr>
            <p:cNvPr id="19" name="Group 18"/>
            <p:cNvGrpSpPr/>
            <p:nvPr/>
          </p:nvGrpSpPr>
          <p:grpSpPr>
            <a:xfrm>
              <a:off x="446695" y="3155795"/>
              <a:ext cx="1862135" cy="3357310"/>
              <a:chOff x="446695" y="3155795"/>
              <a:chExt cx="1862135" cy="3357310"/>
            </a:xfrm>
          </p:grpSpPr>
          <p:sp>
            <p:nvSpPr>
              <p:cNvPr id="227" name="Rectangle 203"/>
              <p:cNvSpPr>
                <a:spLocks noChangeArrowheads="1"/>
              </p:cNvSpPr>
              <p:nvPr/>
            </p:nvSpPr>
            <p:spPr bwMode="auto">
              <a:xfrm>
                <a:off x="446695" y="3155795"/>
                <a:ext cx="1862135" cy="3357310"/>
              </a:xfrm>
              <a:prstGeom prst="rect">
                <a:avLst/>
              </a:prstGeom>
              <a:solidFill>
                <a:srgbClr val="8346C6"/>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nvGrpSpPr>
              <p:cNvPr id="359" name="Group 120"/>
              <p:cNvGrpSpPr/>
              <p:nvPr/>
            </p:nvGrpSpPr>
            <p:grpSpPr>
              <a:xfrm>
                <a:off x="882393" y="3526501"/>
                <a:ext cx="1006676" cy="1102030"/>
                <a:chOff x="4924425" y="-1920875"/>
                <a:chExt cx="1173163" cy="1284287"/>
              </a:xfrm>
              <a:solidFill>
                <a:schemeClr val="bg1"/>
              </a:solidFill>
            </p:grpSpPr>
            <p:sp>
              <p:nvSpPr>
                <p:cNvPr id="353" name="Freeform 320"/>
                <p:cNvSpPr>
                  <a:spLocks/>
                </p:cNvSpPr>
                <p:nvPr/>
              </p:nvSpPr>
              <p:spPr bwMode="auto">
                <a:xfrm>
                  <a:off x="4924425" y="-1100138"/>
                  <a:ext cx="130175" cy="290512"/>
                </a:xfrm>
                <a:custGeom>
                  <a:avLst/>
                  <a:gdLst>
                    <a:gd name="T0" fmla="*/ 82 w 82"/>
                    <a:gd name="T1" fmla="*/ 176 h 183"/>
                    <a:gd name="T2" fmla="*/ 18 w 82"/>
                    <a:gd name="T3" fmla="*/ 183 h 183"/>
                    <a:gd name="T4" fmla="*/ 0 w 82"/>
                    <a:gd name="T5" fmla="*/ 5 h 183"/>
                    <a:gd name="T6" fmla="*/ 65 w 82"/>
                    <a:gd name="T7" fmla="*/ 0 h 183"/>
                    <a:gd name="T8" fmla="*/ 82 w 82"/>
                    <a:gd name="T9" fmla="*/ 176 h 183"/>
                  </a:gdLst>
                  <a:ahLst/>
                  <a:cxnLst>
                    <a:cxn ang="0">
                      <a:pos x="T0" y="T1"/>
                    </a:cxn>
                    <a:cxn ang="0">
                      <a:pos x="T2" y="T3"/>
                    </a:cxn>
                    <a:cxn ang="0">
                      <a:pos x="T4" y="T5"/>
                    </a:cxn>
                    <a:cxn ang="0">
                      <a:pos x="T6" y="T7"/>
                    </a:cxn>
                    <a:cxn ang="0">
                      <a:pos x="T8" y="T9"/>
                    </a:cxn>
                  </a:cxnLst>
                  <a:rect l="0" t="0" r="r" b="b"/>
                  <a:pathLst>
                    <a:path w="82" h="183">
                      <a:moveTo>
                        <a:pt x="82" y="176"/>
                      </a:moveTo>
                      <a:lnTo>
                        <a:pt x="18" y="183"/>
                      </a:lnTo>
                      <a:lnTo>
                        <a:pt x="0" y="5"/>
                      </a:lnTo>
                      <a:lnTo>
                        <a:pt x="65" y="0"/>
                      </a:lnTo>
                      <a:lnTo>
                        <a:pt x="82" y="176"/>
                      </a:lnTo>
                      <a:close/>
                    </a:path>
                  </a:pathLst>
                </a:custGeom>
                <a:grp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54" name="Freeform 321"/>
                <p:cNvSpPr>
                  <a:spLocks/>
                </p:cNvSpPr>
                <p:nvPr/>
              </p:nvSpPr>
              <p:spPr bwMode="auto">
                <a:xfrm>
                  <a:off x="5962650" y="-1103313"/>
                  <a:ext cx="134938" cy="293687"/>
                </a:xfrm>
                <a:custGeom>
                  <a:avLst/>
                  <a:gdLst>
                    <a:gd name="T0" fmla="*/ 62 w 85"/>
                    <a:gd name="T1" fmla="*/ 185 h 185"/>
                    <a:gd name="T2" fmla="*/ 0 w 85"/>
                    <a:gd name="T3" fmla="*/ 176 h 185"/>
                    <a:gd name="T4" fmla="*/ 21 w 85"/>
                    <a:gd name="T5" fmla="*/ 0 h 185"/>
                    <a:gd name="T6" fmla="*/ 85 w 85"/>
                    <a:gd name="T7" fmla="*/ 9 h 185"/>
                    <a:gd name="T8" fmla="*/ 62 w 85"/>
                    <a:gd name="T9" fmla="*/ 185 h 185"/>
                  </a:gdLst>
                  <a:ahLst/>
                  <a:cxnLst>
                    <a:cxn ang="0">
                      <a:pos x="T0" y="T1"/>
                    </a:cxn>
                    <a:cxn ang="0">
                      <a:pos x="T2" y="T3"/>
                    </a:cxn>
                    <a:cxn ang="0">
                      <a:pos x="T4" y="T5"/>
                    </a:cxn>
                    <a:cxn ang="0">
                      <a:pos x="T6" y="T7"/>
                    </a:cxn>
                    <a:cxn ang="0">
                      <a:pos x="T8" y="T9"/>
                    </a:cxn>
                  </a:cxnLst>
                  <a:rect l="0" t="0" r="r" b="b"/>
                  <a:pathLst>
                    <a:path w="85" h="185">
                      <a:moveTo>
                        <a:pt x="62" y="185"/>
                      </a:moveTo>
                      <a:lnTo>
                        <a:pt x="0" y="176"/>
                      </a:lnTo>
                      <a:lnTo>
                        <a:pt x="21" y="0"/>
                      </a:lnTo>
                      <a:lnTo>
                        <a:pt x="85" y="9"/>
                      </a:lnTo>
                      <a:lnTo>
                        <a:pt x="62" y="185"/>
                      </a:lnTo>
                      <a:close/>
                    </a:path>
                  </a:pathLst>
                </a:custGeom>
                <a:grp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55" name="Freeform 322"/>
                <p:cNvSpPr>
                  <a:spLocks/>
                </p:cNvSpPr>
                <p:nvPr/>
              </p:nvSpPr>
              <p:spPr bwMode="auto">
                <a:xfrm>
                  <a:off x="5010150" y="-1304925"/>
                  <a:ext cx="260350" cy="668337"/>
                </a:xfrm>
                <a:custGeom>
                  <a:avLst/>
                  <a:gdLst>
                    <a:gd name="T0" fmla="*/ 90 w 92"/>
                    <a:gd name="T1" fmla="*/ 206 h 236"/>
                    <a:gd name="T2" fmla="*/ 69 w 92"/>
                    <a:gd name="T3" fmla="*/ 232 h 236"/>
                    <a:gd name="T4" fmla="*/ 46 w 92"/>
                    <a:gd name="T5" fmla="*/ 234 h 236"/>
                    <a:gd name="T6" fmla="*/ 20 w 92"/>
                    <a:gd name="T7" fmla="*/ 213 h 236"/>
                    <a:gd name="T8" fmla="*/ 2 w 92"/>
                    <a:gd name="T9" fmla="*/ 30 h 236"/>
                    <a:gd name="T10" fmla="*/ 23 w 92"/>
                    <a:gd name="T11" fmla="*/ 4 h 236"/>
                    <a:gd name="T12" fmla="*/ 46 w 92"/>
                    <a:gd name="T13" fmla="*/ 1 h 236"/>
                    <a:gd name="T14" fmla="*/ 72 w 92"/>
                    <a:gd name="T15" fmla="*/ 23 h 236"/>
                    <a:gd name="T16" fmla="*/ 90 w 92"/>
                    <a:gd name="T17" fmla="*/ 206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236">
                      <a:moveTo>
                        <a:pt x="90" y="206"/>
                      </a:moveTo>
                      <a:cubicBezTo>
                        <a:pt x="92" y="219"/>
                        <a:pt x="82" y="231"/>
                        <a:pt x="69" y="232"/>
                      </a:cubicBezTo>
                      <a:cubicBezTo>
                        <a:pt x="46" y="234"/>
                        <a:pt x="46" y="234"/>
                        <a:pt x="46" y="234"/>
                      </a:cubicBezTo>
                      <a:cubicBezTo>
                        <a:pt x="33" y="236"/>
                        <a:pt x="21" y="226"/>
                        <a:pt x="20" y="213"/>
                      </a:cubicBezTo>
                      <a:cubicBezTo>
                        <a:pt x="2" y="30"/>
                        <a:pt x="2" y="30"/>
                        <a:pt x="2" y="30"/>
                      </a:cubicBezTo>
                      <a:cubicBezTo>
                        <a:pt x="0" y="17"/>
                        <a:pt x="10" y="5"/>
                        <a:pt x="23" y="4"/>
                      </a:cubicBezTo>
                      <a:cubicBezTo>
                        <a:pt x="46" y="1"/>
                        <a:pt x="46" y="1"/>
                        <a:pt x="46" y="1"/>
                      </a:cubicBezTo>
                      <a:cubicBezTo>
                        <a:pt x="59" y="0"/>
                        <a:pt x="71" y="10"/>
                        <a:pt x="72" y="23"/>
                      </a:cubicBezTo>
                      <a:lnTo>
                        <a:pt x="90" y="206"/>
                      </a:lnTo>
                      <a:close/>
                    </a:path>
                  </a:pathLst>
                </a:custGeom>
                <a:grp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56" name="Freeform 323"/>
                <p:cNvSpPr>
                  <a:spLocks/>
                </p:cNvSpPr>
                <p:nvPr/>
              </p:nvSpPr>
              <p:spPr bwMode="auto">
                <a:xfrm>
                  <a:off x="5740400" y="-1309688"/>
                  <a:ext cx="274638" cy="666750"/>
                </a:xfrm>
                <a:custGeom>
                  <a:avLst/>
                  <a:gdLst>
                    <a:gd name="T0" fmla="*/ 72 w 97"/>
                    <a:gd name="T1" fmla="*/ 214 h 236"/>
                    <a:gd name="T2" fmla="*/ 45 w 97"/>
                    <a:gd name="T3" fmla="*/ 235 h 236"/>
                    <a:gd name="T4" fmla="*/ 22 w 97"/>
                    <a:gd name="T5" fmla="*/ 232 h 236"/>
                    <a:gd name="T6" fmla="*/ 2 w 97"/>
                    <a:gd name="T7" fmla="*/ 205 h 236"/>
                    <a:gd name="T8" fmla="*/ 26 w 97"/>
                    <a:gd name="T9" fmla="*/ 22 h 236"/>
                    <a:gd name="T10" fmla="*/ 52 w 97"/>
                    <a:gd name="T11" fmla="*/ 2 h 236"/>
                    <a:gd name="T12" fmla="*/ 75 w 97"/>
                    <a:gd name="T13" fmla="*/ 5 h 236"/>
                    <a:gd name="T14" fmla="*/ 96 w 97"/>
                    <a:gd name="T15" fmla="*/ 31 h 236"/>
                    <a:gd name="T16" fmla="*/ 72 w 97"/>
                    <a:gd name="T17" fmla="*/ 214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236">
                      <a:moveTo>
                        <a:pt x="72" y="214"/>
                      </a:moveTo>
                      <a:cubicBezTo>
                        <a:pt x="70" y="227"/>
                        <a:pt x="58" y="236"/>
                        <a:pt x="45" y="235"/>
                      </a:cubicBezTo>
                      <a:cubicBezTo>
                        <a:pt x="22" y="232"/>
                        <a:pt x="22" y="232"/>
                        <a:pt x="22" y="232"/>
                      </a:cubicBezTo>
                      <a:cubicBezTo>
                        <a:pt x="9" y="230"/>
                        <a:pt x="0" y="218"/>
                        <a:pt x="2" y="205"/>
                      </a:cubicBezTo>
                      <a:cubicBezTo>
                        <a:pt x="26" y="22"/>
                        <a:pt x="26" y="22"/>
                        <a:pt x="26" y="22"/>
                      </a:cubicBezTo>
                      <a:cubicBezTo>
                        <a:pt x="27" y="9"/>
                        <a:pt x="39" y="0"/>
                        <a:pt x="52" y="2"/>
                      </a:cubicBezTo>
                      <a:cubicBezTo>
                        <a:pt x="75" y="5"/>
                        <a:pt x="75" y="5"/>
                        <a:pt x="75" y="5"/>
                      </a:cubicBezTo>
                      <a:cubicBezTo>
                        <a:pt x="88" y="6"/>
                        <a:pt x="97" y="18"/>
                        <a:pt x="96" y="31"/>
                      </a:cubicBezTo>
                      <a:lnTo>
                        <a:pt x="72" y="214"/>
                      </a:lnTo>
                      <a:close/>
                    </a:path>
                  </a:pathLst>
                </a:custGeom>
                <a:grp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57" name="Freeform 324"/>
                <p:cNvSpPr>
                  <a:spLocks/>
                </p:cNvSpPr>
                <p:nvPr/>
              </p:nvSpPr>
              <p:spPr bwMode="auto">
                <a:xfrm>
                  <a:off x="4959350" y="-1901825"/>
                  <a:ext cx="1109663" cy="823912"/>
                </a:xfrm>
                <a:custGeom>
                  <a:avLst/>
                  <a:gdLst>
                    <a:gd name="T0" fmla="*/ 386 w 392"/>
                    <a:gd name="T1" fmla="*/ 291 h 291"/>
                    <a:gd name="T2" fmla="*/ 380 w 392"/>
                    <a:gd name="T3" fmla="*/ 285 h 291"/>
                    <a:gd name="T4" fmla="*/ 380 w 392"/>
                    <a:gd name="T5" fmla="*/ 174 h 291"/>
                    <a:gd name="T6" fmla="*/ 218 w 392"/>
                    <a:gd name="T7" fmla="*/ 12 h 291"/>
                    <a:gd name="T8" fmla="*/ 174 w 392"/>
                    <a:gd name="T9" fmla="*/ 12 h 291"/>
                    <a:gd name="T10" fmla="*/ 12 w 392"/>
                    <a:gd name="T11" fmla="*/ 174 h 291"/>
                    <a:gd name="T12" fmla="*/ 12 w 392"/>
                    <a:gd name="T13" fmla="*/ 285 h 291"/>
                    <a:gd name="T14" fmla="*/ 6 w 392"/>
                    <a:gd name="T15" fmla="*/ 291 h 291"/>
                    <a:gd name="T16" fmla="*/ 0 w 392"/>
                    <a:gd name="T17" fmla="*/ 285 h 291"/>
                    <a:gd name="T18" fmla="*/ 0 w 392"/>
                    <a:gd name="T19" fmla="*/ 174 h 291"/>
                    <a:gd name="T20" fmla="*/ 174 w 392"/>
                    <a:gd name="T21" fmla="*/ 0 h 291"/>
                    <a:gd name="T22" fmla="*/ 218 w 392"/>
                    <a:gd name="T23" fmla="*/ 0 h 291"/>
                    <a:gd name="T24" fmla="*/ 392 w 392"/>
                    <a:gd name="T25" fmla="*/ 174 h 291"/>
                    <a:gd name="T26" fmla="*/ 392 w 392"/>
                    <a:gd name="T27" fmla="*/ 285 h 291"/>
                    <a:gd name="T28" fmla="*/ 386 w 392"/>
                    <a:gd name="T29" fmla="*/ 291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92" h="291">
                      <a:moveTo>
                        <a:pt x="386" y="291"/>
                      </a:moveTo>
                      <a:cubicBezTo>
                        <a:pt x="383" y="291"/>
                        <a:pt x="380" y="288"/>
                        <a:pt x="380" y="285"/>
                      </a:cubicBezTo>
                      <a:cubicBezTo>
                        <a:pt x="380" y="174"/>
                        <a:pt x="380" y="174"/>
                        <a:pt x="380" y="174"/>
                      </a:cubicBezTo>
                      <a:cubicBezTo>
                        <a:pt x="380" y="85"/>
                        <a:pt x="307" y="12"/>
                        <a:pt x="218" y="12"/>
                      </a:cubicBezTo>
                      <a:cubicBezTo>
                        <a:pt x="174" y="12"/>
                        <a:pt x="174" y="12"/>
                        <a:pt x="174" y="12"/>
                      </a:cubicBezTo>
                      <a:cubicBezTo>
                        <a:pt x="85" y="12"/>
                        <a:pt x="12" y="85"/>
                        <a:pt x="12" y="174"/>
                      </a:cubicBezTo>
                      <a:cubicBezTo>
                        <a:pt x="12" y="285"/>
                        <a:pt x="12" y="285"/>
                        <a:pt x="12" y="285"/>
                      </a:cubicBezTo>
                      <a:cubicBezTo>
                        <a:pt x="12" y="288"/>
                        <a:pt x="9" y="291"/>
                        <a:pt x="6" y="291"/>
                      </a:cubicBezTo>
                      <a:cubicBezTo>
                        <a:pt x="2" y="291"/>
                        <a:pt x="0" y="288"/>
                        <a:pt x="0" y="285"/>
                      </a:cubicBezTo>
                      <a:cubicBezTo>
                        <a:pt x="0" y="174"/>
                        <a:pt x="0" y="174"/>
                        <a:pt x="0" y="174"/>
                      </a:cubicBezTo>
                      <a:cubicBezTo>
                        <a:pt x="0" y="78"/>
                        <a:pt x="78" y="0"/>
                        <a:pt x="174" y="0"/>
                      </a:cubicBezTo>
                      <a:cubicBezTo>
                        <a:pt x="218" y="0"/>
                        <a:pt x="218" y="0"/>
                        <a:pt x="218" y="0"/>
                      </a:cubicBezTo>
                      <a:cubicBezTo>
                        <a:pt x="314" y="0"/>
                        <a:pt x="392" y="78"/>
                        <a:pt x="392" y="174"/>
                      </a:cubicBezTo>
                      <a:cubicBezTo>
                        <a:pt x="392" y="285"/>
                        <a:pt x="392" y="285"/>
                        <a:pt x="392" y="285"/>
                      </a:cubicBezTo>
                      <a:cubicBezTo>
                        <a:pt x="392" y="288"/>
                        <a:pt x="389" y="291"/>
                        <a:pt x="386" y="291"/>
                      </a:cubicBezTo>
                      <a:close/>
                    </a:path>
                  </a:pathLst>
                </a:custGeom>
                <a:grp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58" name="Freeform 325"/>
                <p:cNvSpPr>
                  <a:spLocks/>
                </p:cNvSpPr>
                <p:nvPr/>
              </p:nvSpPr>
              <p:spPr bwMode="auto">
                <a:xfrm>
                  <a:off x="4995863" y="-1920875"/>
                  <a:ext cx="1033463" cy="317500"/>
                </a:xfrm>
                <a:custGeom>
                  <a:avLst/>
                  <a:gdLst>
                    <a:gd name="T0" fmla="*/ 350 w 365"/>
                    <a:gd name="T1" fmla="*/ 110 h 112"/>
                    <a:gd name="T2" fmla="*/ 339 w 365"/>
                    <a:gd name="T3" fmla="*/ 103 h 112"/>
                    <a:gd name="T4" fmla="*/ 205 w 365"/>
                    <a:gd name="T5" fmla="*/ 26 h 112"/>
                    <a:gd name="T6" fmla="*/ 161 w 365"/>
                    <a:gd name="T7" fmla="*/ 26 h 112"/>
                    <a:gd name="T8" fmla="*/ 27 w 365"/>
                    <a:gd name="T9" fmla="*/ 103 h 112"/>
                    <a:gd name="T10" fmla="*/ 9 w 365"/>
                    <a:gd name="T11" fmla="*/ 108 h 112"/>
                    <a:gd name="T12" fmla="*/ 4 w 365"/>
                    <a:gd name="T13" fmla="*/ 90 h 112"/>
                    <a:gd name="T14" fmla="*/ 161 w 365"/>
                    <a:gd name="T15" fmla="*/ 0 h 112"/>
                    <a:gd name="T16" fmla="*/ 205 w 365"/>
                    <a:gd name="T17" fmla="*/ 0 h 112"/>
                    <a:gd name="T18" fmla="*/ 362 w 365"/>
                    <a:gd name="T19" fmla="*/ 90 h 112"/>
                    <a:gd name="T20" fmla="*/ 357 w 365"/>
                    <a:gd name="T21" fmla="*/ 108 h 112"/>
                    <a:gd name="T22" fmla="*/ 350 w 365"/>
                    <a:gd name="T23" fmla="*/ 11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5" h="112">
                      <a:moveTo>
                        <a:pt x="350" y="110"/>
                      </a:moveTo>
                      <a:cubicBezTo>
                        <a:pt x="345" y="110"/>
                        <a:pt x="341" y="108"/>
                        <a:pt x="339" y="103"/>
                      </a:cubicBezTo>
                      <a:cubicBezTo>
                        <a:pt x="311" y="56"/>
                        <a:pt x="259" y="26"/>
                        <a:pt x="205" y="26"/>
                      </a:cubicBezTo>
                      <a:cubicBezTo>
                        <a:pt x="161" y="26"/>
                        <a:pt x="161" y="26"/>
                        <a:pt x="161" y="26"/>
                      </a:cubicBezTo>
                      <a:cubicBezTo>
                        <a:pt x="106" y="26"/>
                        <a:pt x="55" y="56"/>
                        <a:pt x="27" y="103"/>
                      </a:cubicBezTo>
                      <a:cubicBezTo>
                        <a:pt x="23" y="110"/>
                        <a:pt x="15" y="112"/>
                        <a:pt x="9" y="108"/>
                      </a:cubicBezTo>
                      <a:cubicBezTo>
                        <a:pt x="3" y="105"/>
                        <a:pt x="0" y="96"/>
                        <a:pt x="4" y="90"/>
                      </a:cubicBezTo>
                      <a:cubicBezTo>
                        <a:pt x="37" y="34"/>
                        <a:pt x="97" y="0"/>
                        <a:pt x="161" y="0"/>
                      </a:cubicBezTo>
                      <a:cubicBezTo>
                        <a:pt x="205" y="0"/>
                        <a:pt x="205" y="0"/>
                        <a:pt x="205" y="0"/>
                      </a:cubicBezTo>
                      <a:cubicBezTo>
                        <a:pt x="269" y="0"/>
                        <a:pt x="329" y="34"/>
                        <a:pt x="362" y="90"/>
                      </a:cubicBezTo>
                      <a:cubicBezTo>
                        <a:pt x="365" y="96"/>
                        <a:pt x="363" y="105"/>
                        <a:pt x="357" y="108"/>
                      </a:cubicBezTo>
                      <a:cubicBezTo>
                        <a:pt x="355" y="109"/>
                        <a:pt x="352" y="110"/>
                        <a:pt x="350" y="110"/>
                      </a:cubicBezTo>
                      <a:close/>
                    </a:path>
                  </a:pathLst>
                </a:custGeom>
                <a:grp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grpSp>
        <p:sp>
          <p:nvSpPr>
            <p:cNvPr id="215" name="Rectangle 203"/>
            <p:cNvSpPr>
              <a:spLocks noChangeArrowheads="1"/>
            </p:cNvSpPr>
            <p:nvPr/>
          </p:nvSpPr>
          <p:spPr bwMode="auto">
            <a:xfrm>
              <a:off x="461603" y="4916603"/>
              <a:ext cx="3879842" cy="1596502"/>
            </a:xfrm>
            <a:prstGeom prst="rect">
              <a:avLst/>
            </a:prstGeom>
            <a:solidFill>
              <a:srgbClr val="8346C6"/>
            </a:solidFill>
            <a:ln>
              <a:noFill/>
            </a:ln>
          </p:spPr>
          <p:txBody>
            <a:bodyPr vert="horz" wrap="square" lIns="87857" tIns="43928" rIns="87857" bIns="43928" numCol="1" anchor="ctr" anchorCtr="0" compatLnSpc="1">
              <a:prstTxWarp prst="textNoShape">
                <a:avLst/>
              </a:prstTxWarp>
            </a:bodyPr>
            <a:lstStyle/>
            <a:p>
              <a:pPr algn="ctr" defTabSz="896171">
                <a:defRPr/>
              </a:pPr>
              <a:r>
                <a:rPr lang="en-US" sz="3920" b="1" dirty="0">
                  <a:gradFill>
                    <a:gsLst>
                      <a:gs pos="0">
                        <a:srgbClr val="FFFFFF"/>
                      </a:gs>
                      <a:gs pos="100000">
                        <a:srgbClr val="FFFFFF"/>
                      </a:gs>
                    </a:gsLst>
                    <a:lin ang="5400000" scaled="0"/>
                  </a:gradFill>
                  <a:latin typeface="Segoe UI Light"/>
                </a:rPr>
                <a:t>Podcasts</a:t>
              </a:r>
              <a:r>
                <a:rPr lang="en-US" sz="1730" dirty="0">
                  <a:solidFill>
                    <a:srgbClr val="404040"/>
                  </a:solidFill>
                  <a:latin typeface="Segoe UI"/>
                </a:rPr>
                <a:t/>
              </a:r>
              <a:br>
                <a:rPr lang="en-US" sz="1730" dirty="0">
                  <a:solidFill>
                    <a:srgbClr val="404040"/>
                  </a:solidFill>
                  <a:latin typeface="Segoe UI"/>
                </a:rPr>
              </a:br>
              <a:r>
                <a:rPr lang="en-US" sz="1764" spc="-49" dirty="0">
                  <a:solidFill>
                    <a:srgbClr val="404040"/>
                  </a:solidFill>
                  <a:latin typeface="Segoe UI"/>
                  <a:hlinkClick r:id="rId7"/>
                </a:rPr>
                <a:t>http://</a:t>
              </a:r>
              <a:r>
                <a:rPr lang="en-US" sz="1764" dirty="0">
                  <a:solidFill>
                    <a:srgbClr val="404040"/>
                  </a:solidFill>
                  <a:latin typeface="Segoe UI"/>
                  <a:hlinkClick r:id="rId7"/>
                </a:rPr>
                <a:t>dev.office.com/podcasts</a:t>
              </a:r>
              <a:r>
                <a:rPr lang="en-US" sz="1764" spc="-49" dirty="0">
                  <a:solidFill>
                    <a:srgbClr val="404040"/>
                  </a:solidFill>
                  <a:latin typeface="Segoe UI"/>
                </a:rPr>
                <a:t> </a:t>
              </a:r>
            </a:p>
            <a:p>
              <a:pPr algn="ctr" defTabSz="896171">
                <a:defRPr/>
              </a:pPr>
              <a:endParaRPr lang="en-US" sz="1730" dirty="0">
                <a:solidFill>
                  <a:srgbClr val="404040"/>
                </a:solidFill>
                <a:latin typeface="Segoe UI"/>
              </a:endParaRPr>
            </a:p>
          </p:txBody>
        </p:sp>
      </p:grpSp>
      <p:grpSp>
        <p:nvGrpSpPr>
          <p:cNvPr id="15" name="Group 14"/>
          <p:cNvGrpSpPr/>
          <p:nvPr/>
        </p:nvGrpSpPr>
        <p:grpSpPr>
          <a:xfrm>
            <a:off x="9932489" y="4820078"/>
            <a:ext cx="1808241" cy="1566666"/>
            <a:chOff x="10134295" y="4916603"/>
            <a:chExt cx="1844980" cy="1598497"/>
          </a:xfrm>
        </p:grpSpPr>
        <p:sp>
          <p:nvSpPr>
            <p:cNvPr id="222" name="Rectangle 153"/>
            <p:cNvSpPr>
              <a:spLocks noChangeArrowheads="1"/>
            </p:cNvSpPr>
            <p:nvPr/>
          </p:nvSpPr>
          <p:spPr bwMode="auto">
            <a:xfrm>
              <a:off x="10134295" y="4916603"/>
              <a:ext cx="1844980" cy="1598497"/>
            </a:xfrm>
            <a:prstGeom prst="rect">
              <a:avLst/>
            </a:prstGeom>
            <a:solidFill>
              <a:srgbClr val="008272"/>
            </a:solidFill>
            <a:ln>
              <a:noFill/>
            </a:ln>
          </p:spPr>
          <p:txBody>
            <a:bodyPr vert="horz" wrap="square" lIns="87857" tIns="43928" rIns="87857" bIns="43928" numCol="1" anchor="t" anchorCtr="0" compatLnSpc="1">
              <a:prstTxWarp prst="textNoShape">
                <a:avLst/>
              </a:prstTxWarp>
            </a:bodyPr>
            <a:lstStyle/>
            <a:p>
              <a:pPr defTabSz="896171">
                <a:defRPr/>
              </a:pPr>
              <a:r>
                <a:rPr lang="en-US" sz="1764" b="1" dirty="0" err="1">
                  <a:gradFill>
                    <a:gsLst>
                      <a:gs pos="0">
                        <a:srgbClr val="FFFFFF"/>
                      </a:gs>
                      <a:gs pos="100000">
                        <a:srgbClr val="FFFFFF"/>
                      </a:gs>
                    </a:gsLst>
                    <a:lin ang="5400000" scaled="0"/>
                  </a:gradFill>
                  <a:latin typeface="Segoe UI Light"/>
                </a:rPr>
                <a:t>UserVoice</a:t>
              </a:r>
              <a:endParaRPr lang="en-US" sz="1764" b="1" dirty="0">
                <a:gradFill>
                  <a:gsLst>
                    <a:gs pos="0">
                      <a:srgbClr val="FFFFFF"/>
                    </a:gs>
                    <a:gs pos="100000">
                      <a:srgbClr val="FFFFFF"/>
                    </a:gs>
                  </a:gsLst>
                  <a:lin ang="5400000" scaled="0"/>
                </a:gradFill>
                <a:latin typeface="Segoe UI Light"/>
              </a:endParaRPr>
            </a:p>
            <a:p>
              <a:pPr defTabSz="896171">
                <a:defRPr/>
              </a:pPr>
              <a:endParaRPr lang="en-US" sz="1764" b="1" dirty="0">
                <a:gradFill>
                  <a:gsLst>
                    <a:gs pos="0">
                      <a:srgbClr val="FFFFFF"/>
                    </a:gs>
                    <a:gs pos="100000">
                      <a:srgbClr val="FFFFFF"/>
                    </a:gs>
                  </a:gsLst>
                  <a:lin ang="5400000" scaled="0"/>
                </a:gradFill>
                <a:latin typeface="Segoe UI Light"/>
              </a:endParaRPr>
            </a:p>
            <a:p>
              <a:pPr defTabSz="896171">
                <a:defRPr/>
              </a:pPr>
              <a:endParaRPr lang="en-US" sz="1764" b="1" dirty="0">
                <a:gradFill>
                  <a:gsLst>
                    <a:gs pos="0">
                      <a:srgbClr val="FFFFFF"/>
                    </a:gs>
                    <a:gs pos="100000">
                      <a:srgbClr val="FFFFFF"/>
                    </a:gs>
                  </a:gsLst>
                  <a:lin ang="5400000" scaled="0"/>
                </a:gradFill>
                <a:latin typeface="Segoe UI Light"/>
              </a:endParaRPr>
            </a:p>
            <a:p>
              <a:pPr defTabSz="896171">
                <a:defRPr/>
              </a:pPr>
              <a:endParaRPr lang="en-US" sz="1764" b="1" dirty="0">
                <a:gradFill>
                  <a:gsLst>
                    <a:gs pos="0">
                      <a:srgbClr val="FFFFFF"/>
                    </a:gs>
                    <a:gs pos="100000">
                      <a:srgbClr val="FFFFFF"/>
                    </a:gs>
                  </a:gsLst>
                  <a:lin ang="5400000" scaled="0"/>
                </a:gradFill>
                <a:latin typeface="Segoe UI Light"/>
              </a:endParaRPr>
            </a:p>
            <a:p>
              <a:pPr defTabSz="896171">
                <a:defRPr/>
              </a:pPr>
              <a:r>
                <a:rPr lang="en-US" sz="1176" dirty="0">
                  <a:solidFill>
                    <a:srgbClr val="404040"/>
                  </a:solidFill>
                  <a:latin typeface="Segoe UI"/>
                  <a:hlinkClick r:id="rId8"/>
                </a:rPr>
                <a:t>http://officespdev.uservoice.com/</a:t>
              </a:r>
              <a:r>
                <a:rPr lang="en-US" sz="1176" dirty="0">
                  <a:solidFill>
                    <a:srgbClr val="404040"/>
                  </a:solidFill>
                  <a:latin typeface="Segoe UI"/>
                </a:rPr>
                <a:t> </a:t>
              </a:r>
            </a:p>
            <a:p>
              <a:pPr defTabSz="896171">
                <a:defRPr/>
              </a:pPr>
              <a:endParaRPr lang="en-US" sz="1764" b="1" dirty="0">
                <a:gradFill>
                  <a:gsLst>
                    <a:gs pos="0">
                      <a:srgbClr val="FFFFFF"/>
                    </a:gs>
                    <a:gs pos="100000">
                      <a:srgbClr val="FFFFFF"/>
                    </a:gs>
                  </a:gsLst>
                  <a:lin ang="5400000" scaled="0"/>
                </a:gradFill>
                <a:latin typeface="Segoe UI Light"/>
              </a:endParaRPr>
            </a:p>
          </p:txBody>
        </p:sp>
        <p:sp>
          <p:nvSpPr>
            <p:cNvPr id="234" name="Freeform 64"/>
            <p:cNvSpPr>
              <a:spLocks noChangeAspect="1" noEditPoints="1"/>
            </p:cNvSpPr>
            <p:nvPr/>
          </p:nvSpPr>
          <p:spPr bwMode="black">
            <a:xfrm>
              <a:off x="10672381" y="5344472"/>
              <a:ext cx="794805" cy="610410"/>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0666" tIns="40334" rIns="80666" bIns="40334" numCol="1" anchor="t" anchorCtr="0" compatLnSpc="1">
              <a:prstTxWarp prst="textNoShape">
                <a:avLst/>
              </a:prstTxWarp>
            </a:bodyPr>
            <a:lstStyle/>
            <a:p>
              <a:pPr defTabSz="914128">
                <a:defRPr/>
              </a:pPr>
              <a:endParaRPr lang="en-US" sz="1568">
                <a:solidFill>
                  <a:srgbClr val="000000"/>
                </a:solidFill>
                <a:latin typeface="Segoe UI"/>
              </a:endParaRPr>
            </a:p>
          </p:txBody>
        </p:sp>
      </p:grpSp>
      <p:grpSp>
        <p:nvGrpSpPr>
          <p:cNvPr id="18" name="Group 17"/>
          <p:cNvGrpSpPr/>
          <p:nvPr/>
        </p:nvGrpSpPr>
        <p:grpSpPr>
          <a:xfrm>
            <a:off x="2350123" y="3093748"/>
            <a:ext cx="1904870" cy="1648758"/>
            <a:chOff x="2397872" y="3155198"/>
            <a:chExt cx="1943573" cy="1682257"/>
          </a:xfrm>
        </p:grpSpPr>
        <p:sp>
          <p:nvSpPr>
            <p:cNvPr id="275" name="Rectangle 266"/>
            <p:cNvSpPr>
              <a:spLocks noChangeArrowheads="1"/>
            </p:cNvSpPr>
            <p:nvPr/>
          </p:nvSpPr>
          <p:spPr bwMode="auto">
            <a:xfrm>
              <a:off x="2397872" y="3155198"/>
              <a:ext cx="1943573" cy="1682257"/>
            </a:xfrm>
            <a:prstGeom prst="rect">
              <a:avLst/>
            </a:prstGeom>
            <a:solidFill>
              <a:schemeClr val="accent5"/>
            </a:solidFill>
            <a:ln>
              <a:noFill/>
            </a:ln>
          </p:spPr>
          <p:txBody>
            <a:bodyPr vert="horz" wrap="square" lIns="87857" tIns="43928" rIns="87857" bIns="43928" numCol="1" anchor="t" anchorCtr="0" compatLnSpc="1">
              <a:prstTxWarp prst="textNoShape">
                <a:avLst/>
              </a:prstTxWarp>
            </a:bodyPr>
            <a:lstStyle/>
            <a:p>
              <a:pPr defTabSz="896171">
                <a:lnSpc>
                  <a:spcPct val="95000"/>
                </a:lnSpc>
                <a:defRPr/>
              </a:pPr>
              <a:r>
                <a:rPr lang="en-US" sz="1730" dirty="0">
                  <a:gradFill>
                    <a:gsLst>
                      <a:gs pos="0">
                        <a:srgbClr val="505050"/>
                      </a:gs>
                      <a:gs pos="100000">
                        <a:srgbClr val="505050"/>
                      </a:gs>
                    </a:gsLst>
                    <a:lin ang="5400000" scaled="0"/>
                  </a:gradFill>
                  <a:latin typeface="Segoe UI"/>
                </a:rPr>
                <a:t>Stack overflow</a:t>
              </a:r>
            </a:p>
            <a:p>
              <a:pPr defTabSz="896171">
                <a:lnSpc>
                  <a:spcPct val="95000"/>
                </a:lnSpc>
                <a:defRPr/>
              </a:pPr>
              <a:endParaRPr lang="en-US" sz="1730" dirty="0">
                <a:gradFill>
                  <a:gsLst>
                    <a:gs pos="0">
                      <a:srgbClr val="505050"/>
                    </a:gs>
                    <a:gs pos="100000">
                      <a:srgbClr val="505050"/>
                    </a:gs>
                  </a:gsLst>
                  <a:lin ang="5400000" scaled="0"/>
                </a:gradFill>
                <a:latin typeface="Segoe UI"/>
              </a:endParaRPr>
            </a:p>
            <a:p>
              <a:pPr defTabSz="896171">
                <a:lnSpc>
                  <a:spcPct val="95000"/>
                </a:lnSpc>
                <a:defRPr/>
              </a:pPr>
              <a:endParaRPr lang="en-US" sz="1730" dirty="0">
                <a:gradFill>
                  <a:gsLst>
                    <a:gs pos="0">
                      <a:srgbClr val="505050"/>
                    </a:gs>
                    <a:gs pos="100000">
                      <a:srgbClr val="505050"/>
                    </a:gs>
                  </a:gsLst>
                  <a:lin ang="5400000" scaled="0"/>
                </a:gradFill>
                <a:latin typeface="Segoe UI"/>
              </a:endParaRPr>
            </a:p>
            <a:p>
              <a:pPr defTabSz="896171">
                <a:lnSpc>
                  <a:spcPct val="95000"/>
                </a:lnSpc>
                <a:defRPr/>
              </a:pPr>
              <a:endParaRPr lang="en-US" sz="1730" dirty="0">
                <a:gradFill>
                  <a:gsLst>
                    <a:gs pos="0">
                      <a:srgbClr val="505050"/>
                    </a:gs>
                    <a:gs pos="100000">
                      <a:srgbClr val="505050"/>
                    </a:gs>
                  </a:gsLst>
                  <a:lin ang="5400000" scaled="0"/>
                </a:gradFill>
                <a:latin typeface="Segoe UI"/>
              </a:endParaRPr>
            </a:p>
            <a:p>
              <a:pPr defTabSz="896171">
                <a:lnSpc>
                  <a:spcPct val="95000"/>
                </a:lnSpc>
                <a:defRPr/>
              </a:pPr>
              <a:endParaRPr lang="en-US" sz="1730" dirty="0">
                <a:gradFill>
                  <a:gsLst>
                    <a:gs pos="0">
                      <a:srgbClr val="505050"/>
                    </a:gs>
                    <a:gs pos="100000">
                      <a:srgbClr val="505050"/>
                    </a:gs>
                  </a:gsLst>
                  <a:lin ang="5400000" scaled="0"/>
                </a:gradFill>
                <a:latin typeface="Segoe UI"/>
              </a:endParaRPr>
            </a:p>
            <a:p>
              <a:pPr defTabSz="896171">
                <a:lnSpc>
                  <a:spcPct val="95000"/>
                </a:lnSpc>
                <a:defRPr/>
              </a:pPr>
              <a:r>
                <a:rPr lang="en-US" sz="1730" dirty="0">
                  <a:gradFill>
                    <a:gsLst>
                      <a:gs pos="0">
                        <a:srgbClr val="505050"/>
                      </a:gs>
                      <a:gs pos="100000">
                        <a:srgbClr val="505050"/>
                      </a:gs>
                    </a:gsLst>
                    <a:lin ang="5400000" scaled="0"/>
                  </a:gradFill>
                  <a:latin typeface="Segoe UI"/>
                </a:rPr>
                <a:t>[</a:t>
              </a:r>
              <a:r>
                <a:rPr lang="en-US" sz="1730" dirty="0" err="1">
                  <a:gradFill>
                    <a:gsLst>
                      <a:gs pos="0">
                        <a:srgbClr val="505050"/>
                      </a:gs>
                      <a:gs pos="100000">
                        <a:srgbClr val="505050"/>
                      </a:gs>
                    </a:gsLst>
                    <a:lin ang="5400000" scaled="0"/>
                  </a:gradFill>
                  <a:latin typeface="Segoe UI"/>
                </a:rPr>
                <a:t>ms</a:t>
              </a:r>
              <a:r>
                <a:rPr lang="en-US" sz="1730" dirty="0">
                  <a:gradFill>
                    <a:gsLst>
                      <a:gs pos="0">
                        <a:srgbClr val="505050"/>
                      </a:gs>
                      <a:gs pos="100000">
                        <a:srgbClr val="505050"/>
                      </a:gs>
                    </a:gsLst>
                    <a:lin ang="5400000" scaled="0"/>
                  </a:gradFill>
                  <a:latin typeface="Segoe UI"/>
                </a:rPr>
                <a:t>-office]</a:t>
              </a:r>
            </a:p>
          </p:txBody>
        </p:sp>
        <p:sp>
          <p:nvSpPr>
            <p:cNvPr id="235" name="Freeform 15"/>
            <p:cNvSpPr>
              <a:spLocks noEditPoints="1"/>
            </p:cNvSpPr>
            <p:nvPr/>
          </p:nvSpPr>
          <p:spPr bwMode="black">
            <a:xfrm>
              <a:off x="2964290" y="3587555"/>
              <a:ext cx="760544" cy="761422"/>
            </a:xfrm>
            <a:custGeom>
              <a:avLst/>
              <a:gdLst>
                <a:gd name="T0" fmla="*/ 455 w 708"/>
                <a:gd name="T1" fmla="*/ 121 h 709"/>
                <a:gd name="T2" fmla="*/ 392 w 708"/>
                <a:gd name="T3" fmla="*/ 121 h 709"/>
                <a:gd name="T4" fmla="*/ 392 w 708"/>
                <a:gd name="T5" fmla="*/ 206 h 709"/>
                <a:gd name="T6" fmla="*/ 316 w 708"/>
                <a:gd name="T7" fmla="*/ 206 h 709"/>
                <a:gd name="T8" fmla="*/ 316 w 708"/>
                <a:gd name="T9" fmla="*/ 121 h 709"/>
                <a:gd name="T10" fmla="*/ 250 w 708"/>
                <a:gd name="T11" fmla="*/ 121 h 709"/>
                <a:gd name="T12" fmla="*/ 354 w 708"/>
                <a:gd name="T13" fmla="*/ 0 h 709"/>
                <a:gd name="T14" fmla="*/ 455 w 708"/>
                <a:gd name="T15" fmla="*/ 121 h 709"/>
                <a:gd name="T16" fmla="*/ 205 w 708"/>
                <a:gd name="T17" fmla="*/ 371 h 709"/>
                <a:gd name="T18" fmla="*/ 139 w 708"/>
                <a:gd name="T19" fmla="*/ 371 h 709"/>
                <a:gd name="T20" fmla="*/ 139 w 708"/>
                <a:gd name="T21" fmla="*/ 456 h 709"/>
                <a:gd name="T22" fmla="*/ 63 w 708"/>
                <a:gd name="T23" fmla="*/ 456 h 709"/>
                <a:gd name="T24" fmla="*/ 63 w 708"/>
                <a:gd name="T25" fmla="*/ 371 h 709"/>
                <a:gd name="T26" fmla="*/ 0 w 708"/>
                <a:gd name="T27" fmla="*/ 371 h 709"/>
                <a:gd name="T28" fmla="*/ 101 w 708"/>
                <a:gd name="T29" fmla="*/ 251 h 709"/>
                <a:gd name="T30" fmla="*/ 205 w 708"/>
                <a:gd name="T31" fmla="*/ 371 h 709"/>
                <a:gd name="T32" fmla="*/ 205 w 708"/>
                <a:gd name="T33" fmla="*/ 503 h 709"/>
                <a:gd name="T34" fmla="*/ 0 w 708"/>
                <a:gd name="T35" fmla="*/ 503 h 709"/>
                <a:gd name="T36" fmla="*/ 0 w 708"/>
                <a:gd name="T37" fmla="*/ 709 h 709"/>
                <a:gd name="T38" fmla="*/ 205 w 708"/>
                <a:gd name="T39" fmla="*/ 709 h 709"/>
                <a:gd name="T40" fmla="*/ 205 w 708"/>
                <a:gd name="T41" fmla="*/ 503 h 709"/>
                <a:gd name="T42" fmla="*/ 708 w 708"/>
                <a:gd name="T43" fmla="*/ 503 h 709"/>
                <a:gd name="T44" fmla="*/ 503 w 708"/>
                <a:gd name="T45" fmla="*/ 503 h 709"/>
                <a:gd name="T46" fmla="*/ 503 w 708"/>
                <a:gd name="T47" fmla="*/ 709 h 709"/>
                <a:gd name="T48" fmla="*/ 708 w 708"/>
                <a:gd name="T49" fmla="*/ 709 h 709"/>
                <a:gd name="T50" fmla="*/ 708 w 708"/>
                <a:gd name="T51" fmla="*/ 503 h 709"/>
                <a:gd name="T52" fmla="*/ 708 w 708"/>
                <a:gd name="T53" fmla="*/ 0 h 709"/>
                <a:gd name="T54" fmla="*/ 503 w 708"/>
                <a:gd name="T55" fmla="*/ 0 h 709"/>
                <a:gd name="T56" fmla="*/ 503 w 708"/>
                <a:gd name="T57" fmla="*/ 206 h 709"/>
                <a:gd name="T58" fmla="*/ 708 w 708"/>
                <a:gd name="T59" fmla="*/ 206 h 709"/>
                <a:gd name="T60" fmla="*/ 708 w 708"/>
                <a:gd name="T61" fmla="*/ 0 h 709"/>
                <a:gd name="T62" fmla="*/ 708 w 708"/>
                <a:gd name="T63" fmla="*/ 251 h 709"/>
                <a:gd name="T64" fmla="*/ 503 w 708"/>
                <a:gd name="T65" fmla="*/ 251 h 709"/>
                <a:gd name="T66" fmla="*/ 503 w 708"/>
                <a:gd name="T67" fmla="*/ 456 h 709"/>
                <a:gd name="T68" fmla="*/ 708 w 708"/>
                <a:gd name="T69" fmla="*/ 456 h 709"/>
                <a:gd name="T70" fmla="*/ 708 w 708"/>
                <a:gd name="T71" fmla="*/ 251 h 709"/>
                <a:gd name="T72" fmla="*/ 455 w 708"/>
                <a:gd name="T73" fmla="*/ 251 h 709"/>
                <a:gd name="T74" fmla="*/ 250 w 708"/>
                <a:gd name="T75" fmla="*/ 251 h 709"/>
                <a:gd name="T76" fmla="*/ 250 w 708"/>
                <a:gd name="T77" fmla="*/ 456 h 709"/>
                <a:gd name="T78" fmla="*/ 455 w 708"/>
                <a:gd name="T79" fmla="*/ 456 h 709"/>
                <a:gd name="T80" fmla="*/ 455 w 708"/>
                <a:gd name="T81" fmla="*/ 251 h 709"/>
                <a:gd name="T82" fmla="*/ 455 w 708"/>
                <a:gd name="T83" fmla="*/ 503 h 709"/>
                <a:gd name="T84" fmla="*/ 250 w 708"/>
                <a:gd name="T85" fmla="*/ 503 h 709"/>
                <a:gd name="T86" fmla="*/ 250 w 708"/>
                <a:gd name="T87" fmla="*/ 709 h 709"/>
                <a:gd name="T88" fmla="*/ 455 w 708"/>
                <a:gd name="T89" fmla="*/ 709 h 709"/>
                <a:gd name="T90" fmla="*/ 455 w 708"/>
                <a:gd name="T91" fmla="*/ 503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08" h="709">
                  <a:moveTo>
                    <a:pt x="455" y="121"/>
                  </a:moveTo>
                  <a:lnTo>
                    <a:pt x="392" y="121"/>
                  </a:lnTo>
                  <a:lnTo>
                    <a:pt x="392" y="206"/>
                  </a:lnTo>
                  <a:lnTo>
                    <a:pt x="316" y="206"/>
                  </a:lnTo>
                  <a:lnTo>
                    <a:pt x="316" y="121"/>
                  </a:lnTo>
                  <a:lnTo>
                    <a:pt x="250" y="121"/>
                  </a:lnTo>
                  <a:lnTo>
                    <a:pt x="354" y="0"/>
                  </a:lnTo>
                  <a:lnTo>
                    <a:pt x="455" y="121"/>
                  </a:lnTo>
                  <a:close/>
                  <a:moveTo>
                    <a:pt x="205" y="371"/>
                  </a:moveTo>
                  <a:lnTo>
                    <a:pt x="139" y="371"/>
                  </a:lnTo>
                  <a:lnTo>
                    <a:pt x="139" y="456"/>
                  </a:lnTo>
                  <a:lnTo>
                    <a:pt x="63" y="456"/>
                  </a:lnTo>
                  <a:lnTo>
                    <a:pt x="63" y="371"/>
                  </a:lnTo>
                  <a:lnTo>
                    <a:pt x="0" y="371"/>
                  </a:lnTo>
                  <a:lnTo>
                    <a:pt x="101" y="251"/>
                  </a:lnTo>
                  <a:lnTo>
                    <a:pt x="205" y="371"/>
                  </a:lnTo>
                  <a:close/>
                  <a:moveTo>
                    <a:pt x="205" y="503"/>
                  </a:moveTo>
                  <a:lnTo>
                    <a:pt x="0" y="503"/>
                  </a:lnTo>
                  <a:lnTo>
                    <a:pt x="0" y="709"/>
                  </a:lnTo>
                  <a:lnTo>
                    <a:pt x="205" y="709"/>
                  </a:lnTo>
                  <a:lnTo>
                    <a:pt x="205" y="503"/>
                  </a:lnTo>
                  <a:close/>
                  <a:moveTo>
                    <a:pt x="708" y="503"/>
                  </a:moveTo>
                  <a:lnTo>
                    <a:pt x="503" y="503"/>
                  </a:lnTo>
                  <a:lnTo>
                    <a:pt x="503" y="709"/>
                  </a:lnTo>
                  <a:lnTo>
                    <a:pt x="708" y="709"/>
                  </a:lnTo>
                  <a:lnTo>
                    <a:pt x="708" y="503"/>
                  </a:lnTo>
                  <a:close/>
                  <a:moveTo>
                    <a:pt x="708" y="0"/>
                  </a:moveTo>
                  <a:lnTo>
                    <a:pt x="503" y="0"/>
                  </a:lnTo>
                  <a:lnTo>
                    <a:pt x="503" y="206"/>
                  </a:lnTo>
                  <a:lnTo>
                    <a:pt x="708" y="206"/>
                  </a:lnTo>
                  <a:lnTo>
                    <a:pt x="708" y="0"/>
                  </a:lnTo>
                  <a:close/>
                  <a:moveTo>
                    <a:pt x="708" y="251"/>
                  </a:moveTo>
                  <a:lnTo>
                    <a:pt x="503" y="251"/>
                  </a:lnTo>
                  <a:lnTo>
                    <a:pt x="503" y="456"/>
                  </a:lnTo>
                  <a:lnTo>
                    <a:pt x="708" y="456"/>
                  </a:lnTo>
                  <a:lnTo>
                    <a:pt x="708" y="251"/>
                  </a:lnTo>
                  <a:close/>
                  <a:moveTo>
                    <a:pt x="455" y="251"/>
                  </a:moveTo>
                  <a:lnTo>
                    <a:pt x="250" y="251"/>
                  </a:lnTo>
                  <a:lnTo>
                    <a:pt x="250" y="456"/>
                  </a:lnTo>
                  <a:lnTo>
                    <a:pt x="455" y="456"/>
                  </a:lnTo>
                  <a:lnTo>
                    <a:pt x="455" y="251"/>
                  </a:lnTo>
                  <a:close/>
                  <a:moveTo>
                    <a:pt x="455" y="503"/>
                  </a:moveTo>
                  <a:lnTo>
                    <a:pt x="250" y="503"/>
                  </a:lnTo>
                  <a:lnTo>
                    <a:pt x="250" y="709"/>
                  </a:lnTo>
                  <a:lnTo>
                    <a:pt x="455" y="709"/>
                  </a:lnTo>
                  <a:lnTo>
                    <a:pt x="455" y="503"/>
                  </a:lnTo>
                  <a:close/>
                </a:path>
              </a:pathLst>
            </a:custGeom>
            <a:solidFill>
              <a:schemeClr val="tx2"/>
            </a:solidFill>
            <a:ln>
              <a:noFill/>
            </a:ln>
          </p:spPr>
          <p:txBody>
            <a:bodyPr vert="horz" wrap="square" lIns="0" tIns="40334" rIns="80666" bIns="40334" numCol="1" anchor="t" anchorCtr="0" compatLnSpc="1">
              <a:prstTxWarp prst="textNoShape">
                <a:avLst/>
              </a:prstTxWarp>
            </a:bodyPr>
            <a:lstStyle/>
            <a:p>
              <a:pPr algn="ctr" defTabSz="896167">
                <a:defRPr/>
              </a:pPr>
              <a:endParaRPr lang="en-US" sz="1568">
                <a:gradFill>
                  <a:gsLst>
                    <a:gs pos="0">
                      <a:srgbClr val="FFFFFF"/>
                    </a:gs>
                    <a:gs pos="100000">
                      <a:srgbClr val="FFFFFF"/>
                    </a:gs>
                  </a:gsLst>
                  <a:lin ang="5400000" scaled="0"/>
                </a:gradFill>
                <a:latin typeface="Segoe UI"/>
              </a:endParaRPr>
            </a:p>
          </p:txBody>
        </p:sp>
      </p:grpSp>
      <p:grpSp>
        <p:nvGrpSpPr>
          <p:cNvPr id="17" name="Group 16"/>
          <p:cNvGrpSpPr/>
          <p:nvPr/>
        </p:nvGrpSpPr>
        <p:grpSpPr>
          <a:xfrm>
            <a:off x="4337780" y="3098955"/>
            <a:ext cx="3629956" cy="1645950"/>
            <a:chOff x="4425913" y="3160511"/>
            <a:chExt cx="3703709" cy="1679392"/>
          </a:xfrm>
        </p:grpSpPr>
        <p:sp>
          <p:nvSpPr>
            <p:cNvPr id="168" name="Rectangle 153"/>
            <p:cNvSpPr>
              <a:spLocks noChangeArrowheads="1"/>
            </p:cNvSpPr>
            <p:nvPr/>
          </p:nvSpPr>
          <p:spPr bwMode="auto">
            <a:xfrm>
              <a:off x="4425913" y="3160511"/>
              <a:ext cx="3703709" cy="1679392"/>
            </a:xfrm>
            <a:prstGeom prst="rect">
              <a:avLst/>
            </a:prstGeom>
            <a:solidFill>
              <a:srgbClr val="008272"/>
            </a:solidFill>
            <a:ln>
              <a:noFill/>
            </a:ln>
          </p:spPr>
          <p:txBody>
            <a:bodyPr vert="horz" wrap="square" lIns="1165049" tIns="43928" rIns="87857" bIns="43928" numCol="1" anchor="ctr" anchorCtr="0" compatLnSpc="1">
              <a:prstTxWarp prst="textNoShape">
                <a:avLst/>
              </a:prstTxWarp>
            </a:bodyPr>
            <a:lstStyle/>
            <a:p>
              <a:pPr defTabSz="896171">
                <a:lnSpc>
                  <a:spcPct val="90000"/>
                </a:lnSpc>
                <a:spcBef>
                  <a:spcPts val="576"/>
                </a:spcBef>
                <a:spcAft>
                  <a:spcPts val="576"/>
                </a:spcAft>
                <a:defRPr/>
              </a:pPr>
              <a:r>
                <a:rPr lang="en-US" sz="3920" b="1" dirty="0">
                  <a:gradFill>
                    <a:gsLst>
                      <a:gs pos="0">
                        <a:srgbClr val="FFFFFF"/>
                      </a:gs>
                      <a:gs pos="100000">
                        <a:srgbClr val="FFFFFF"/>
                      </a:gs>
                    </a:gsLst>
                    <a:lin ang="5400000" scaled="0"/>
                  </a:gradFill>
                  <a:latin typeface="Segoe UI Light"/>
                </a:rPr>
                <a:t>Channel 9 </a:t>
              </a:r>
              <a:br>
                <a:rPr lang="en-US" sz="3920" b="1" dirty="0">
                  <a:gradFill>
                    <a:gsLst>
                      <a:gs pos="0">
                        <a:srgbClr val="FFFFFF"/>
                      </a:gs>
                      <a:gs pos="100000">
                        <a:srgbClr val="FFFFFF"/>
                      </a:gs>
                    </a:gsLst>
                    <a:lin ang="5400000" scaled="0"/>
                  </a:gradFill>
                  <a:latin typeface="Segoe UI Light"/>
                </a:rPr>
              </a:br>
              <a:r>
                <a:rPr lang="en-US" sz="3920" b="1" dirty="0">
                  <a:gradFill>
                    <a:gsLst>
                      <a:gs pos="0">
                        <a:srgbClr val="FFFFFF"/>
                      </a:gs>
                      <a:gs pos="100000">
                        <a:srgbClr val="FFFFFF"/>
                      </a:gs>
                    </a:gsLst>
                    <a:lin ang="5400000" scaled="0"/>
                  </a:gradFill>
                  <a:latin typeface="Segoe UI Light"/>
                </a:rPr>
                <a:t>Dev Show</a:t>
              </a:r>
            </a:p>
            <a:p>
              <a:pPr defTabSz="896171">
                <a:lnSpc>
                  <a:spcPct val="90000"/>
                </a:lnSpc>
                <a:spcBef>
                  <a:spcPts val="576"/>
                </a:spcBef>
                <a:spcAft>
                  <a:spcPts val="576"/>
                </a:spcAft>
                <a:defRPr/>
              </a:pPr>
              <a:r>
                <a:rPr lang="en-US" sz="1372" dirty="0">
                  <a:solidFill>
                    <a:srgbClr val="FFFFFF"/>
                  </a:solidFill>
                  <a:latin typeface="Segoe UI"/>
                  <a:hlinkClick r:id="rId9"/>
                </a:rPr>
                <a:t>http://aka.ms/O365DevShow</a:t>
              </a:r>
              <a:r>
                <a:rPr lang="en-US" sz="1372" dirty="0">
                  <a:solidFill>
                    <a:srgbClr val="FFFFFF"/>
                  </a:solidFill>
                  <a:latin typeface="Segoe UI"/>
                </a:rPr>
                <a:t> </a:t>
              </a:r>
            </a:p>
          </p:txBody>
        </p:sp>
        <p:pic>
          <p:nvPicPr>
            <p:cNvPr id="2" name="Picture 1"/>
            <p:cNvPicPr>
              <a:picLocks noChangeAspect="1"/>
            </p:cNvPicPr>
            <p:nvPr/>
          </p:nvPicPr>
          <p:blipFill rotWithShape="1">
            <a:blip r:embed="rId10" cstate="print">
              <a:extLst>
                <a:ext uri="{28A0092B-C50C-407E-A947-70E740481C1C}">
                  <a14:useLocalDpi xmlns:a14="http://schemas.microsoft.com/office/drawing/2010/main" val="0"/>
                </a:ext>
              </a:extLst>
            </a:blip>
            <a:srcRect l="21000" r="22284" b="14513"/>
            <a:stretch/>
          </p:blipFill>
          <p:spPr>
            <a:xfrm>
              <a:off x="4616146" y="3328808"/>
              <a:ext cx="774394" cy="1366521"/>
            </a:xfrm>
            <a:prstGeom prst="rect">
              <a:avLst/>
            </a:prstGeom>
          </p:spPr>
        </p:pic>
      </p:grpSp>
      <p:grpSp>
        <p:nvGrpSpPr>
          <p:cNvPr id="16" name="Group 15"/>
          <p:cNvGrpSpPr/>
          <p:nvPr/>
        </p:nvGrpSpPr>
        <p:grpSpPr>
          <a:xfrm>
            <a:off x="6150999" y="4820078"/>
            <a:ext cx="3707107" cy="1566665"/>
            <a:chOff x="6275973" y="4916604"/>
            <a:chExt cx="3782427" cy="1598496"/>
          </a:xfrm>
        </p:grpSpPr>
        <p:sp>
          <p:nvSpPr>
            <p:cNvPr id="229" name="Rectangle 153"/>
            <p:cNvSpPr>
              <a:spLocks noChangeArrowheads="1"/>
            </p:cNvSpPr>
            <p:nvPr/>
          </p:nvSpPr>
          <p:spPr bwMode="auto">
            <a:xfrm>
              <a:off x="6275973" y="4916604"/>
              <a:ext cx="3782427" cy="1598496"/>
            </a:xfrm>
            <a:prstGeom prst="rect">
              <a:avLst/>
            </a:prstGeom>
            <a:solidFill>
              <a:schemeClr val="accent5"/>
            </a:solidFill>
            <a:ln>
              <a:noFill/>
            </a:ln>
          </p:spPr>
          <p:txBody>
            <a:bodyPr vert="horz" wrap="square" lIns="87857" tIns="43928" rIns="87857" bIns="43928" numCol="1" anchor="t" anchorCtr="0" compatLnSpc="1">
              <a:prstTxWarp prst="textNoShape">
                <a:avLst/>
              </a:prstTxWarp>
            </a:bodyPr>
            <a:lstStyle/>
            <a:p>
              <a:pPr defTabSz="896171">
                <a:defRPr/>
              </a:pPr>
              <a:r>
                <a:rPr lang="en-US" sz="3136" b="1" dirty="0">
                  <a:gradFill>
                    <a:gsLst>
                      <a:gs pos="0">
                        <a:srgbClr val="505050"/>
                      </a:gs>
                      <a:gs pos="100000">
                        <a:srgbClr val="505050"/>
                      </a:gs>
                    </a:gsLst>
                    <a:lin ang="5400000" scaled="0"/>
                  </a:gradFill>
                  <a:latin typeface="Segoe UI Light"/>
                </a:rPr>
                <a:t>Snack </a:t>
              </a:r>
              <a:r>
                <a:rPr lang="en-US" sz="3136" b="1" dirty="0">
                  <a:gradFill>
                    <a:gsLst>
                      <a:gs pos="0">
                        <a:srgbClr val="505050"/>
                      </a:gs>
                      <a:gs pos="100000">
                        <a:srgbClr val="505050"/>
                      </a:gs>
                    </a:gsLst>
                    <a:lin ang="5400000" scaled="0"/>
                  </a:gradFill>
                  <a:latin typeface="Segoe UI Light"/>
                </a:rPr>
                <a:t>Demos</a:t>
              </a:r>
            </a:p>
            <a:p>
              <a:pPr defTabSz="896171">
                <a:defRPr/>
              </a:pPr>
              <a:endParaRPr lang="en-US" sz="3136" b="1" dirty="0">
                <a:gradFill>
                  <a:gsLst>
                    <a:gs pos="0">
                      <a:srgbClr val="505050"/>
                    </a:gs>
                    <a:gs pos="100000">
                      <a:srgbClr val="505050"/>
                    </a:gs>
                  </a:gsLst>
                  <a:lin ang="5400000" scaled="0"/>
                </a:gradFill>
                <a:latin typeface="Segoe UI Light"/>
              </a:endParaRPr>
            </a:p>
            <a:p>
              <a:pPr defTabSz="896171">
                <a:defRPr/>
              </a:pPr>
              <a:endParaRPr lang="en-US" sz="1568" u="sng" dirty="0">
                <a:gradFill>
                  <a:gsLst>
                    <a:gs pos="0">
                      <a:srgbClr val="505050"/>
                    </a:gs>
                    <a:gs pos="100000">
                      <a:srgbClr val="505050"/>
                    </a:gs>
                  </a:gsLst>
                  <a:lin ang="5400000" scaled="0"/>
                </a:gradFill>
                <a:latin typeface="Segoe UI"/>
              </a:endParaRPr>
            </a:p>
            <a:p>
              <a:pPr defTabSz="896171">
                <a:defRPr/>
              </a:pPr>
              <a:r>
                <a:rPr lang="en-US" sz="1568" u="sng" dirty="0">
                  <a:gradFill>
                    <a:gsLst>
                      <a:gs pos="0">
                        <a:srgbClr val="505050"/>
                      </a:gs>
                      <a:gs pos="100000">
                        <a:srgbClr val="505050"/>
                      </a:gs>
                    </a:gsLst>
                    <a:lin ang="5400000" scaled="0"/>
                  </a:gradFill>
                  <a:latin typeface="Segoe UI"/>
                </a:rPr>
                <a:t>http</a:t>
              </a:r>
              <a:r>
                <a:rPr lang="en-US" sz="1568" u="sng" dirty="0">
                  <a:gradFill>
                    <a:gsLst>
                      <a:gs pos="0">
                        <a:srgbClr val="505050"/>
                      </a:gs>
                      <a:gs pos="100000">
                        <a:srgbClr val="505050"/>
                      </a:gs>
                    </a:gsLst>
                    <a:lin ang="5400000" scaled="0"/>
                  </a:gradFill>
                  <a:latin typeface="Segoe UI"/>
                </a:rPr>
                <a:t>://aka.ms/o365DevSnackDemos </a:t>
              </a:r>
            </a:p>
          </p:txBody>
        </p:sp>
        <p:pic>
          <p:nvPicPr>
            <p:cNvPr id="12" name="Picture 11"/>
            <p:cNvPicPr>
              <a:picLocks noChangeAspect="1"/>
            </p:cNvPicPr>
            <p:nvPr/>
          </p:nvPicPr>
          <p:blipFill rotWithShape="1">
            <a:blip r:embed="rId11" cstate="print">
              <a:extLst>
                <a:ext uri="{28A0092B-C50C-407E-A947-70E740481C1C}">
                  <a14:useLocalDpi xmlns:a14="http://schemas.microsoft.com/office/drawing/2010/main" val="0"/>
                </a:ext>
              </a:extLst>
            </a:blip>
            <a:srcRect t="23734" b="21850"/>
            <a:stretch/>
          </p:blipFill>
          <p:spPr>
            <a:xfrm>
              <a:off x="7214100" y="5441795"/>
              <a:ext cx="1883962" cy="724830"/>
            </a:xfrm>
            <a:prstGeom prst="rect">
              <a:avLst/>
            </a:prstGeom>
          </p:spPr>
        </p:pic>
      </p:grpSp>
      <p:sp>
        <p:nvSpPr>
          <p:cNvPr id="561" name="Rectangle 560"/>
          <p:cNvSpPr/>
          <p:nvPr/>
        </p:nvSpPr>
        <p:spPr bwMode="auto">
          <a:xfrm>
            <a:off x="-21481" y="-4453"/>
            <a:ext cx="12233388" cy="1196206"/>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7857" tIns="87857" rIns="32951" bIns="32951" numCol="1" spcCol="0" rtlCol="0" fromWordArt="0" anchor="b" anchorCtr="0" forceAA="0" compatLnSpc="1">
            <a:prstTxWarp prst="textNoShape">
              <a:avLst/>
            </a:prstTxWarp>
            <a:noAutofit/>
          </a:bodyPr>
          <a:lstStyle/>
          <a:p>
            <a:pPr algn="ctr" defTabSz="895849">
              <a:defRPr/>
            </a:pPr>
            <a:endParaRPr lang="en-US" sz="768"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62" name="Rectangle 561"/>
          <p:cNvSpPr/>
          <p:nvPr/>
        </p:nvSpPr>
        <p:spPr bwMode="auto">
          <a:xfrm>
            <a:off x="-21480" y="6386463"/>
            <a:ext cx="12233387" cy="549062"/>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7857" tIns="87857" rIns="32951" bIns="32951" numCol="1" spcCol="0" rtlCol="0" fromWordArt="0" anchor="b" anchorCtr="0" forceAA="0" compatLnSpc="1">
            <a:prstTxWarp prst="textNoShape">
              <a:avLst/>
            </a:prstTxWarp>
            <a:noAutofit/>
          </a:bodyPr>
          <a:lstStyle/>
          <a:p>
            <a:pPr algn="ctr" defTabSz="895849">
              <a:defRPr/>
            </a:pPr>
            <a:endParaRPr lang="en-US" sz="768"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64" name="Rectangle 563"/>
          <p:cNvSpPr/>
          <p:nvPr/>
        </p:nvSpPr>
        <p:spPr bwMode="auto">
          <a:xfrm>
            <a:off x="11737536" y="974024"/>
            <a:ext cx="474370" cy="5739480"/>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7857" tIns="87857" rIns="32951" bIns="32951" numCol="1" spcCol="0" rtlCol="0" fromWordArt="0" anchor="b" anchorCtr="0" forceAA="0" compatLnSpc="1">
            <a:prstTxWarp prst="textNoShape">
              <a:avLst/>
            </a:prstTxWarp>
            <a:noAutofit/>
          </a:bodyPr>
          <a:lstStyle/>
          <a:p>
            <a:pPr algn="ctr" defTabSz="895849">
              <a:defRPr/>
            </a:pPr>
            <a:endParaRPr lang="en-US" sz="768"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 name="Title 2"/>
          <p:cNvSpPr>
            <a:spLocks noGrp="1"/>
          </p:cNvSpPr>
          <p:nvPr>
            <p:ph type="title"/>
          </p:nvPr>
        </p:nvSpPr>
        <p:spPr/>
        <p:txBody>
          <a:bodyPr/>
          <a:lstStyle/>
          <a:p>
            <a:r>
              <a:rPr lang="en-US" dirty="0" smtClean="0"/>
              <a:t>Engage</a:t>
            </a:r>
            <a:endParaRPr lang="en-US" dirty="0"/>
          </a:p>
        </p:txBody>
      </p:sp>
      <p:sp>
        <p:nvSpPr>
          <p:cNvPr id="233" name="Rectangle 232"/>
          <p:cNvSpPr/>
          <p:nvPr/>
        </p:nvSpPr>
        <p:spPr bwMode="auto">
          <a:xfrm>
            <a:off x="-21481" y="974024"/>
            <a:ext cx="474370" cy="5739480"/>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7857" tIns="87857" rIns="32951" bIns="32951" numCol="1" spcCol="0" rtlCol="0" fromWordArt="0" anchor="b" anchorCtr="0" forceAA="0" compatLnSpc="1">
            <a:prstTxWarp prst="textNoShape">
              <a:avLst/>
            </a:prstTxWarp>
            <a:noAutofit/>
          </a:bodyPr>
          <a:lstStyle/>
          <a:p>
            <a:pPr algn="ctr" defTabSz="895849">
              <a:defRPr/>
            </a:pPr>
            <a:endParaRPr lang="en-US" sz="768" dirty="0">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28521704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par>
                          <p:cTn id="8" fill="hold">
                            <p:stCondLst>
                              <p:cond delay="500"/>
                            </p:stCondLst>
                            <p:childTnLst>
                              <p:par>
                                <p:cTn id="9" presetID="2" presetClass="entr" presetSubtype="1" decel="100000" fill="hold" nodeType="afterEffect">
                                  <p:stCondLst>
                                    <p:cond delay="0"/>
                                  </p:stCondLst>
                                  <p:childTnLst>
                                    <p:set>
                                      <p:cBhvr>
                                        <p:cTn id="10" dur="1" fill="hold">
                                          <p:stCondLst>
                                            <p:cond delay="0"/>
                                          </p:stCondLst>
                                        </p:cTn>
                                        <p:tgtEl>
                                          <p:spTgt spid="565"/>
                                        </p:tgtEl>
                                        <p:attrNameLst>
                                          <p:attrName>style.visibility</p:attrName>
                                        </p:attrNameLst>
                                      </p:cBhvr>
                                      <p:to>
                                        <p:strVal val="visible"/>
                                      </p:to>
                                    </p:set>
                                    <p:anim calcmode="lin" valueType="num">
                                      <p:cBhvr additive="base">
                                        <p:cTn id="11" dur="750" fill="hold"/>
                                        <p:tgtEl>
                                          <p:spTgt spid="565"/>
                                        </p:tgtEl>
                                        <p:attrNameLst>
                                          <p:attrName>ppt_x</p:attrName>
                                        </p:attrNameLst>
                                      </p:cBhvr>
                                      <p:tavLst>
                                        <p:tav tm="0">
                                          <p:val>
                                            <p:strVal val="#ppt_x"/>
                                          </p:val>
                                        </p:tav>
                                        <p:tav tm="100000">
                                          <p:val>
                                            <p:strVal val="#ppt_x"/>
                                          </p:val>
                                        </p:tav>
                                      </p:tavLst>
                                    </p:anim>
                                    <p:anim calcmode="lin" valueType="num">
                                      <p:cBhvr additive="base">
                                        <p:cTn id="12" dur="750" fill="hold"/>
                                        <p:tgtEl>
                                          <p:spTgt spid="565"/>
                                        </p:tgtEl>
                                        <p:attrNameLst>
                                          <p:attrName>ppt_y</p:attrName>
                                        </p:attrNameLst>
                                      </p:cBhvr>
                                      <p:tavLst>
                                        <p:tav tm="0">
                                          <p:val>
                                            <p:strVal val="0-#ppt_h/2"/>
                                          </p:val>
                                        </p:tav>
                                        <p:tav tm="100000">
                                          <p:val>
                                            <p:strVal val="#ppt_y"/>
                                          </p:val>
                                        </p:tav>
                                      </p:tavLst>
                                    </p:anim>
                                  </p:childTnLst>
                                </p:cTn>
                              </p:par>
                              <p:par>
                                <p:cTn id="13" presetID="2" presetClass="entr" presetSubtype="4" decel="100000" fill="hold" nodeType="withEffect">
                                  <p:stCondLst>
                                    <p:cond delay="250"/>
                                  </p:stCondLst>
                                  <p:childTnLst>
                                    <p:set>
                                      <p:cBhvr>
                                        <p:cTn id="14" dur="1" fill="hold">
                                          <p:stCondLst>
                                            <p:cond delay="0"/>
                                          </p:stCondLst>
                                        </p:cTn>
                                        <p:tgtEl>
                                          <p:spTgt spid="558"/>
                                        </p:tgtEl>
                                        <p:attrNameLst>
                                          <p:attrName>style.visibility</p:attrName>
                                        </p:attrNameLst>
                                      </p:cBhvr>
                                      <p:to>
                                        <p:strVal val="visible"/>
                                      </p:to>
                                    </p:set>
                                    <p:anim calcmode="lin" valueType="num">
                                      <p:cBhvr additive="base">
                                        <p:cTn id="15" dur="750" fill="hold"/>
                                        <p:tgtEl>
                                          <p:spTgt spid="558"/>
                                        </p:tgtEl>
                                        <p:attrNameLst>
                                          <p:attrName>ppt_x</p:attrName>
                                        </p:attrNameLst>
                                      </p:cBhvr>
                                      <p:tavLst>
                                        <p:tav tm="0">
                                          <p:val>
                                            <p:strVal val="#ppt_x"/>
                                          </p:val>
                                        </p:tav>
                                        <p:tav tm="100000">
                                          <p:val>
                                            <p:strVal val="#ppt_x"/>
                                          </p:val>
                                        </p:tav>
                                      </p:tavLst>
                                    </p:anim>
                                    <p:anim calcmode="lin" valueType="num">
                                      <p:cBhvr additive="base">
                                        <p:cTn id="16" dur="750" fill="hold"/>
                                        <p:tgtEl>
                                          <p:spTgt spid="558"/>
                                        </p:tgtEl>
                                        <p:attrNameLst>
                                          <p:attrName>ppt_y</p:attrName>
                                        </p:attrNameLst>
                                      </p:cBhvr>
                                      <p:tavLst>
                                        <p:tav tm="0">
                                          <p:val>
                                            <p:strVal val="1+#ppt_h/2"/>
                                          </p:val>
                                        </p:tav>
                                        <p:tav tm="100000">
                                          <p:val>
                                            <p:strVal val="#ppt_y"/>
                                          </p:val>
                                        </p:tav>
                                      </p:tavLst>
                                    </p:anim>
                                  </p:childTnLst>
                                </p:cTn>
                              </p:par>
                              <p:par>
                                <p:cTn id="17" presetID="2" presetClass="entr" presetSubtype="2" decel="100000" fill="hold" nodeType="withEffect">
                                  <p:stCondLst>
                                    <p:cond delay="500"/>
                                  </p:stCondLst>
                                  <p:childTnLst>
                                    <p:set>
                                      <p:cBhvr>
                                        <p:cTn id="18" dur="1" fill="hold">
                                          <p:stCondLst>
                                            <p:cond delay="0"/>
                                          </p:stCondLst>
                                        </p:cTn>
                                        <p:tgtEl>
                                          <p:spTgt spid="566"/>
                                        </p:tgtEl>
                                        <p:attrNameLst>
                                          <p:attrName>style.visibility</p:attrName>
                                        </p:attrNameLst>
                                      </p:cBhvr>
                                      <p:to>
                                        <p:strVal val="visible"/>
                                      </p:to>
                                    </p:set>
                                    <p:anim calcmode="lin" valueType="num">
                                      <p:cBhvr additive="base">
                                        <p:cTn id="19" dur="750" fill="hold"/>
                                        <p:tgtEl>
                                          <p:spTgt spid="566"/>
                                        </p:tgtEl>
                                        <p:attrNameLst>
                                          <p:attrName>ppt_x</p:attrName>
                                        </p:attrNameLst>
                                      </p:cBhvr>
                                      <p:tavLst>
                                        <p:tav tm="0">
                                          <p:val>
                                            <p:strVal val="1+#ppt_w/2"/>
                                          </p:val>
                                        </p:tav>
                                        <p:tav tm="100000">
                                          <p:val>
                                            <p:strVal val="#ppt_x"/>
                                          </p:val>
                                        </p:tav>
                                      </p:tavLst>
                                    </p:anim>
                                    <p:anim calcmode="lin" valueType="num">
                                      <p:cBhvr additive="base">
                                        <p:cTn id="20" dur="750" fill="hold"/>
                                        <p:tgtEl>
                                          <p:spTgt spid="566"/>
                                        </p:tgtEl>
                                        <p:attrNameLst>
                                          <p:attrName>ppt_y</p:attrName>
                                        </p:attrNameLst>
                                      </p:cBhvr>
                                      <p:tavLst>
                                        <p:tav tm="0">
                                          <p:val>
                                            <p:strVal val="#ppt_y"/>
                                          </p:val>
                                        </p:tav>
                                        <p:tav tm="100000">
                                          <p:val>
                                            <p:strVal val="#ppt_y"/>
                                          </p:val>
                                        </p:tav>
                                      </p:tavLst>
                                    </p:anim>
                                  </p:childTnLst>
                                </p:cTn>
                              </p:par>
                              <p:par>
                                <p:cTn id="21" presetID="2" presetClass="entr" presetSubtype="8" decel="100000" fill="hold" nodeType="withEffect">
                                  <p:stCondLst>
                                    <p:cond delay="750"/>
                                  </p:stCondLst>
                                  <p:childTnLst>
                                    <p:set>
                                      <p:cBhvr>
                                        <p:cTn id="22" dur="1" fill="hold">
                                          <p:stCondLst>
                                            <p:cond delay="0"/>
                                          </p:stCondLst>
                                        </p:cTn>
                                        <p:tgtEl>
                                          <p:spTgt spid="18"/>
                                        </p:tgtEl>
                                        <p:attrNameLst>
                                          <p:attrName>style.visibility</p:attrName>
                                        </p:attrNameLst>
                                      </p:cBhvr>
                                      <p:to>
                                        <p:strVal val="visible"/>
                                      </p:to>
                                    </p:set>
                                    <p:anim calcmode="lin" valueType="num">
                                      <p:cBhvr additive="base">
                                        <p:cTn id="23" dur="750" fill="hold"/>
                                        <p:tgtEl>
                                          <p:spTgt spid="18"/>
                                        </p:tgtEl>
                                        <p:attrNameLst>
                                          <p:attrName>ppt_x</p:attrName>
                                        </p:attrNameLst>
                                      </p:cBhvr>
                                      <p:tavLst>
                                        <p:tav tm="0">
                                          <p:val>
                                            <p:strVal val="0-#ppt_w/2"/>
                                          </p:val>
                                        </p:tav>
                                        <p:tav tm="100000">
                                          <p:val>
                                            <p:strVal val="#ppt_x"/>
                                          </p:val>
                                        </p:tav>
                                      </p:tavLst>
                                    </p:anim>
                                    <p:anim calcmode="lin" valueType="num">
                                      <p:cBhvr additive="base">
                                        <p:cTn id="24" dur="750" fill="hold"/>
                                        <p:tgtEl>
                                          <p:spTgt spid="18"/>
                                        </p:tgtEl>
                                        <p:attrNameLst>
                                          <p:attrName>ppt_y</p:attrName>
                                        </p:attrNameLst>
                                      </p:cBhvr>
                                      <p:tavLst>
                                        <p:tav tm="0">
                                          <p:val>
                                            <p:strVal val="#ppt_y"/>
                                          </p:val>
                                        </p:tav>
                                        <p:tav tm="100000">
                                          <p:val>
                                            <p:strVal val="#ppt_y"/>
                                          </p:val>
                                        </p:tav>
                                      </p:tavLst>
                                    </p:anim>
                                  </p:childTnLst>
                                </p:cTn>
                              </p:par>
                              <p:par>
                                <p:cTn id="25" presetID="2" presetClass="entr" presetSubtype="2" decel="100000" fill="hold" nodeType="withEffect">
                                  <p:stCondLst>
                                    <p:cond delay="100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750" fill="hold"/>
                                        <p:tgtEl>
                                          <p:spTgt spid="15"/>
                                        </p:tgtEl>
                                        <p:attrNameLst>
                                          <p:attrName>ppt_x</p:attrName>
                                        </p:attrNameLst>
                                      </p:cBhvr>
                                      <p:tavLst>
                                        <p:tav tm="0">
                                          <p:val>
                                            <p:strVal val="1+#ppt_w/2"/>
                                          </p:val>
                                        </p:tav>
                                        <p:tav tm="100000">
                                          <p:val>
                                            <p:strVal val="#ppt_x"/>
                                          </p:val>
                                        </p:tav>
                                      </p:tavLst>
                                    </p:anim>
                                    <p:anim calcmode="lin" valueType="num">
                                      <p:cBhvr additive="base">
                                        <p:cTn id="28" dur="750" fill="hold"/>
                                        <p:tgtEl>
                                          <p:spTgt spid="15"/>
                                        </p:tgtEl>
                                        <p:attrNameLst>
                                          <p:attrName>ppt_y</p:attrName>
                                        </p:attrNameLst>
                                      </p:cBhvr>
                                      <p:tavLst>
                                        <p:tav tm="0">
                                          <p:val>
                                            <p:strVal val="#ppt_y"/>
                                          </p:val>
                                        </p:tav>
                                        <p:tav tm="100000">
                                          <p:val>
                                            <p:strVal val="#ppt_y"/>
                                          </p:val>
                                        </p:tav>
                                      </p:tavLst>
                                    </p:anim>
                                  </p:childTnLst>
                                </p:cTn>
                              </p:par>
                              <p:par>
                                <p:cTn id="29" presetID="2" presetClass="entr" presetSubtype="4" decel="100000" fill="hold" nodeType="withEffect">
                                  <p:stCondLst>
                                    <p:cond delay="1250"/>
                                  </p:stCondLst>
                                  <p:childTnLst>
                                    <p:set>
                                      <p:cBhvr>
                                        <p:cTn id="30" dur="1" fill="hold">
                                          <p:stCondLst>
                                            <p:cond delay="0"/>
                                          </p:stCondLst>
                                        </p:cTn>
                                        <p:tgtEl>
                                          <p:spTgt spid="16"/>
                                        </p:tgtEl>
                                        <p:attrNameLst>
                                          <p:attrName>style.visibility</p:attrName>
                                        </p:attrNameLst>
                                      </p:cBhvr>
                                      <p:to>
                                        <p:strVal val="visible"/>
                                      </p:to>
                                    </p:set>
                                    <p:anim calcmode="lin" valueType="num">
                                      <p:cBhvr additive="base">
                                        <p:cTn id="31" dur="750" fill="hold"/>
                                        <p:tgtEl>
                                          <p:spTgt spid="16"/>
                                        </p:tgtEl>
                                        <p:attrNameLst>
                                          <p:attrName>ppt_x</p:attrName>
                                        </p:attrNameLst>
                                      </p:cBhvr>
                                      <p:tavLst>
                                        <p:tav tm="0">
                                          <p:val>
                                            <p:strVal val="#ppt_x"/>
                                          </p:val>
                                        </p:tav>
                                        <p:tav tm="100000">
                                          <p:val>
                                            <p:strVal val="#ppt_x"/>
                                          </p:val>
                                        </p:tav>
                                      </p:tavLst>
                                    </p:anim>
                                    <p:anim calcmode="lin" valueType="num">
                                      <p:cBhvr additive="base">
                                        <p:cTn id="32" dur="750" fill="hold"/>
                                        <p:tgtEl>
                                          <p:spTgt spid="16"/>
                                        </p:tgtEl>
                                        <p:attrNameLst>
                                          <p:attrName>ppt_y</p:attrName>
                                        </p:attrNameLst>
                                      </p:cBhvr>
                                      <p:tavLst>
                                        <p:tav tm="0">
                                          <p:val>
                                            <p:strVal val="1+#ppt_h/2"/>
                                          </p:val>
                                        </p:tav>
                                        <p:tav tm="100000">
                                          <p:val>
                                            <p:strVal val="#ppt_y"/>
                                          </p:val>
                                        </p:tav>
                                      </p:tavLst>
                                    </p:anim>
                                  </p:childTnLst>
                                </p:cTn>
                              </p:par>
                              <p:par>
                                <p:cTn id="33" presetID="2" presetClass="entr" presetSubtype="8" decel="100000" fill="hold" nodeType="withEffect">
                                  <p:stCondLst>
                                    <p:cond delay="1500"/>
                                  </p:stCondLst>
                                  <p:childTnLst>
                                    <p:set>
                                      <p:cBhvr>
                                        <p:cTn id="34" dur="1" fill="hold">
                                          <p:stCondLst>
                                            <p:cond delay="0"/>
                                          </p:stCondLst>
                                        </p:cTn>
                                        <p:tgtEl>
                                          <p:spTgt spid="20"/>
                                        </p:tgtEl>
                                        <p:attrNameLst>
                                          <p:attrName>style.visibility</p:attrName>
                                        </p:attrNameLst>
                                      </p:cBhvr>
                                      <p:to>
                                        <p:strVal val="visible"/>
                                      </p:to>
                                    </p:set>
                                    <p:anim calcmode="lin" valueType="num">
                                      <p:cBhvr additive="base">
                                        <p:cTn id="35" dur="750" fill="hold"/>
                                        <p:tgtEl>
                                          <p:spTgt spid="20"/>
                                        </p:tgtEl>
                                        <p:attrNameLst>
                                          <p:attrName>ppt_x</p:attrName>
                                        </p:attrNameLst>
                                      </p:cBhvr>
                                      <p:tavLst>
                                        <p:tav tm="0">
                                          <p:val>
                                            <p:strVal val="0-#ppt_w/2"/>
                                          </p:val>
                                        </p:tav>
                                        <p:tav tm="100000">
                                          <p:val>
                                            <p:strVal val="#ppt_x"/>
                                          </p:val>
                                        </p:tav>
                                      </p:tavLst>
                                    </p:anim>
                                    <p:anim calcmode="lin" valueType="num">
                                      <p:cBhvr additive="base">
                                        <p:cTn id="36" dur="750" fill="hold"/>
                                        <p:tgtEl>
                                          <p:spTgt spid="20"/>
                                        </p:tgtEl>
                                        <p:attrNameLst>
                                          <p:attrName>ppt_y</p:attrName>
                                        </p:attrNameLst>
                                      </p:cBhvr>
                                      <p:tavLst>
                                        <p:tav tm="0">
                                          <p:val>
                                            <p:strVal val="#ppt_y"/>
                                          </p:val>
                                        </p:tav>
                                        <p:tav tm="100000">
                                          <p:val>
                                            <p:strVal val="#ppt_y"/>
                                          </p:val>
                                        </p:tav>
                                      </p:tavLst>
                                    </p:anim>
                                  </p:childTnLst>
                                </p:cTn>
                              </p:par>
                              <p:par>
                                <p:cTn id="37" presetID="2" presetClass="entr" presetSubtype="12" decel="100000" fill="hold" nodeType="withEffect">
                                  <p:stCondLst>
                                    <p:cond delay="1750"/>
                                  </p:stCondLst>
                                  <p:childTnLst>
                                    <p:set>
                                      <p:cBhvr>
                                        <p:cTn id="38" dur="1" fill="hold">
                                          <p:stCondLst>
                                            <p:cond delay="0"/>
                                          </p:stCondLst>
                                        </p:cTn>
                                        <p:tgtEl>
                                          <p:spTgt spid="21"/>
                                        </p:tgtEl>
                                        <p:attrNameLst>
                                          <p:attrName>style.visibility</p:attrName>
                                        </p:attrNameLst>
                                      </p:cBhvr>
                                      <p:to>
                                        <p:strVal val="visible"/>
                                      </p:to>
                                    </p:set>
                                    <p:anim calcmode="lin" valueType="num">
                                      <p:cBhvr additive="base">
                                        <p:cTn id="39" dur="750" fill="hold"/>
                                        <p:tgtEl>
                                          <p:spTgt spid="21"/>
                                        </p:tgtEl>
                                        <p:attrNameLst>
                                          <p:attrName>ppt_x</p:attrName>
                                        </p:attrNameLst>
                                      </p:cBhvr>
                                      <p:tavLst>
                                        <p:tav tm="0">
                                          <p:val>
                                            <p:strVal val="0-#ppt_w/2"/>
                                          </p:val>
                                        </p:tav>
                                        <p:tav tm="100000">
                                          <p:val>
                                            <p:strVal val="#ppt_x"/>
                                          </p:val>
                                        </p:tav>
                                      </p:tavLst>
                                    </p:anim>
                                    <p:anim calcmode="lin" valueType="num">
                                      <p:cBhvr additive="base">
                                        <p:cTn id="40" dur="750" fill="hold"/>
                                        <p:tgtEl>
                                          <p:spTgt spid="21"/>
                                        </p:tgtEl>
                                        <p:attrNameLst>
                                          <p:attrName>ppt_y</p:attrName>
                                        </p:attrNameLst>
                                      </p:cBhvr>
                                      <p:tavLst>
                                        <p:tav tm="0">
                                          <p:val>
                                            <p:strVal val="1+#ppt_h/2"/>
                                          </p:val>
                                        </p:tav>
                                        <p:tav tm="100000">
                                          <p:val>
                                            <p:strVal val="#ppt_y"/>
                                          </p:val>
                                        </p:tav>
                                      </p:tavLst>
                                    </p:anim>
                                  </p:childTnLst>
                                </p:cTn>
                              </p:par>
                              <p:par>
                                <p:cTn id="41" presetID="2" presetClass="entr" presetSubtype="3" decel="100000" fill="hold" nodeType="withEffect">
                                  <p:stCondLst>
                                    <p:cond delay="2000"/>
                                  </p:stCondLst>
                                  <p:childTnLst>
                                    <p:set>
                                      <p:cBhvr>
                                        <p:cTn id="42" dur="1" fill="hold">
                                          <p:stCondLst>
                                            <p:cond delay="0"/>
                                          </p:stCondLst>
                                        </p:cTn>
                                        <p:tgtEl>
                                          <p:spTgt spid="22"/>
                                        </p:tgtEl>
                                        <p:attrNameLst>
                                          <p:attrName>style.visibility</p:attrName>
                                        </p:attrNameLst>
                                      </p:cBhvr>
                                      <p:to>
                                        <p:strVal val="visible"/>
                                      </p:to>
                                    </p:set>
                                    <p:anim calcmode="lin" valueType="num">
                                      <p:cBhvr additive="base">
                                        <p:cTn id="43" dur="750" fill="hold"/>
                                        <p:tgtEl>
                                          <p:spTgt spid="22"/>
                                        </p:tgtEl>
                                        <p:attrNameLst>
                                          <p:attrName>ppt_x</p:attrName>
                                        </p:attrNameLst>
                                      </p:cBhvr>
                                      <p:tavLst>
                                        <p:tav tm="0">
                                          <p:val>
                                            <p:strVal val="1+#ppt_w/2"/>
                                          </p:val>
                                        </p:tav>
                                        <p:tav tm="100000">
                                          <p:val>
                                            <p:strVal val="#ppt_x"/>
                                          </p:val>
                                        </p:tav>
                                      </p:tavLst>
                                    </p:anim>
                                    <p:anim calcmode="lin" valueType="num">
                                      <p:cBhvr additive="base">
                                        <p:cTn id="44" dur="750" fill="hold"/>
                                        <p:tgtEl>
                                          <p:spTgt spid="2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28298981"/>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4708937" y="1814048"/>
            <a:ext cx="7169534" cy="2881519"/>
          </a:xfrm>
        </p:spPr>
        <p:txBody>
          <a:bodyPr/>
          <a:lstStyle/>
          <a:p>
            <a:r>
              <a:rPr lang="en-US" dirty="0" smtClean="0"/>
              <a:t>Overview</a:t>
            </a:r>
          </a:p>
          <a:p>
            <a:r>
              <a:rPr lang="en-US" dirty="0" smtClean="0"/>
              <a:t>Search Building Blocks</a:t>
            </a:r>
          </a:p>
          <a:p>
            <a:r>
              <a:rPr lang="en-US" dirty="0" smtClean="0"/>
              <a:t>Extending Search Center</a:t>
            </a:r>
          </a:p>
          <a:p>
            <a:r>
              <a:rPr lang="en-US" dirty="0" smtClean="0"/>
              <a:t>Search-Based Apps</a:t>
            </a:r>
          </a:p>
        </p:txBody>
      </p:sp>
      <p:pic>
        <p:nvPicPr>
          <p:cNvPr id="4" name="Picture Placeholder 3"/>
          <p:cNvPicPr>
            <a:picLocks noGrp="1" noChangeAspect="1"/>
          </p:cNvPicPr>
          <p:nvPr>
            <p:ph type="pic" sz="quarter" idx="16"/>
          </p:nvPr>
        </p:nvPicPr>
        <p:blipFill>
          <a:blip r:embed="rId3">
            <a:extLst>
              <a:ext uri="{28A0092B-C50C-407E-A947-70E740481C1C}">
                <a14:useLocalDpi xmlns:a14="http://schemas.microsoft.com/office/drawing/2010/main" val="0"/>
              </a:ext>
            </a:extLst>
          </a:blip>
          <a:stretch>
            <a:fillRect/>
          </a:stretch>
        </p:blipFill>
        <p:spPr>
          <a:xfrm>
            <a:off x="269169" y="1905492"/>
            <a:ext cx="4301734" cy="2865616"/>
          </a:xfrm>
        </p:spPr>
      </p:pic>
      <p:sp>
        <p:nvSpPr>
          <p:cNvPr id="5" name="Title 4"/>
          <p:cNvSpPr>
            <a:spLocks noGrp="1"/>
          </p:cNvSpPr>
          <p:nvPr>
            <p:ph type="title"/>
          </p:nvPr>
        </p:nvSpPr>
        <p:spPr/>
        <p:txBody>
          <a:bodyPr/>
          <a:lstStyle/>
          <a:p>
            <a:r>
              <a:rPr lang="en-US" dirty="0" smtClean="0"/>
              <a:t>Agenda</a:t>
            </a:r>
            <a:br>
              <a:rPr lang="en-US" dirty="0" smtClean="0"/>
            </a:br>
            <a:endParaRPr lang="en-US" dirty="0"/>
          </a:p>
        </p:txBody>
      </p:sp>
    </p:spTree>
    <p:extLst>
      <p:ext uri="{BB962C8B-B14F-4D97-AF65-F5344CB8AC3E}">
        <p14:creationId xmlns:p14="http://schemas.microsoft.com/office/powerpoint/2010/main" val="2395946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Overview</a:t>
            </a:r>
            <a:endParaRPr lang="en-US" dirty="0"/>
          </a:p>
        </p:txBody>
      </p:sp>
      <p:sp>
        <p:nvSpPr>
          <p:cNvPr id="9" name="Subtitle 4"/>
          <p:cNvSpPr>
            <a:spLocks noGrp="1"/>
          </p:cNvSpPr>
          <p:nvPr>
            <p:ph type="subTitle" idx="1"/>
          </p:nvPr>
        </p:nvSpPr>
        <p:spPr/>
        <p:txBody>
          <a:bodyPr/>
          <a:lstStyle/>
          <a:p>
            <a:pPr lvl="0"/>
            <a:endParaRPr lang="en-US" dirty="0"/>
          </a:p>
        </p:txBody>
      </p:sp>
    </p:spTree>
    <p:extLst>
      <p:ext uri="{BB962C8B-B14F-4D97-AF65-F5344CB8AC3E}">
        <p14:creationId xmlns:p14="http://schemas.microsoft.com/office/powerpoint/2010/main" val="3702632404"/>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p:cNvSpPr/>
          <p:nvPr/>
        </p:nvSpPr>
        <p:spPr bwMode="auto">
          <a:xfrm>
            <a:off x="6545806" y="2156691"/>
            <a:ext cx="5162062" cy="1007860"/>
          </a:xfrm>
          <a:prstGeom prst="rect">
            <a:avLst/>
          </a:prstGeom>
          <a:solidFill>
            <a:schemeClr val="bg2">
              <a:lumMod val="85000"/>
              <a:alpha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 name="Title 1"/>
          <p:cNvSpPr>
            <a:spLocks noGrp="1"/>
          </p:cNvSpPr>
          <p:nvPr>
            <p:ph type="title"/>
          </p:nvPr>
        </p:nvSpPr>
        <p:spPr/>
        <p:txBody>
          <a:bodyPr/>
          <a:lstStyle/>
          <a:p>
            <a:r>
              <a:rPr lang="en-US" dirty="0" smtClean="0"/>
              <a:t>Developer vision</a:t>
            </a:r>
            <a:endParaRPr lang="en-US" dirty="0"/>
          </a:p>
        </p:txBody>
      </p:sp>
      <p:sp>
        <p:nvSpPr>
          <p:cNvPr id="1210" name="Data"/>
          <p:cNvSpPr/>
          <p:nvPr/>
        </p:nvSpPr>
        <p:spPr bwMode="auto">
          <a:xfrm>
            <a:off x="6348429" y="1267873"/>
            <a:ext cx="5520539" cy="71250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3391" rIns="175643" bIns="140516" numCol="1" spcCol="0" rtlCol="0" fromWordArt="0" anchor="ctr" anchorCtr="0" forceAA="0" compatLnSpc="1">
            <a:prstTxWarp prst="textNoShape">
              <a:avLst/>
            </a:prstTxWarp>
            <a:noAutofit/>
          </a:bodyPr>
          <a:lstStyle/>
          <a:p>
            <a:pPr algn="ctr" defTabSz="895470" fontAlgn="base">
              <a:lnSpc>
                <a:spcPct val="90000"/>
              </a:lnSpc>
              <a:spcBef>
                <a:spcPct val="0"/>
              </a:spcBef>
              <a:spcAft>
                <a:spcPct val="0"/>
              </a:spcAft>
            </a:pPr>
            <a:r>
              <a:rPr lang="en-US" sz="5293" b="1" spc="-20">
                <a:gradFill>
                  <a:gsLst>
                    <a:gs pos="83000">
                      <a:srgbClr val="FFFFFF"/>
                    </a:gs>
                    <a:gs pos="100000">
                      <a:srgbClr val="FFFFFF"/>
                    </a:gs>
                  </a:gsLst>
                  <a:lin ang="5400000" scaled="1"/>
                </a:gradFill>
                <a:latin typeface="Segoe UI Light" panose="020B0502040204020203" pitchFamily="34" charset="0"/>
                <a:cs typeface="Segoe UI Light" panose="020B0502040204020203" pitchFamily="34" charset="0"/>
              </a:rPr>
              <a:t>DATA</a:t>
            </a:r>
            <a:endParaRPr lang="en-US" sz="5293" b="1" spc="-20" dirty="0">
              <a:gradFill>
                <a:gsLst>
                  <a:gs pos="83000">
                    <a:srgbClr val="FFFFFF"/>
                  </a:gs>
                  <a:gs pos="100000">
                    <a:srgbClr val="FFFFFF"/>
                  </a:gs>
                </a:gsLst>
                <a:lin ang="5400000" scaled="1"/>
              </a:gradFill>
              <a:latin typeface="Segoe UI Light" panose="020B0502040204020203" pitchFamily="34" charset="0"/>
              <a:cs typeface="Segoe UI Light" panose="020B0502040204020203" pitchFamily="34" charset="0"/>
            </a:endParaRPr>
          </a:p>
        </p:txBody>
      </p:sp>
      <p:sp>
        <p:nvSpPr>
          <p:cNvPr id="1277" name="USER"/>
          <p:cNvSpPr/>
          <p:nvPr/>
        </p:nvSpPr>
        <p:spPr bwMode="auto">
          <a:xfrm>
            <a:off x="567899" y="1267873"/>
            <a:ext cx="5521178" cy="71250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3391" rIns="175643" bIns="140516" numCol="1" spcCol="0" rtlCol="0" fromWordArt="0" anchor="ctr" anchorCtr="0" forceAA="0" compatLnSpc="1">
            <a:prstTxWarp prst="textNoShape">
              <a:avLst/>
            </a:prstTxWarp>
            <a:noAutofit/>
          </a:bodyPr>
          <a:lstStyle/>
          <a:p>
            <a:pPr algn="ctr" defTabSz="895470" fontAlgn="base">
              <a:lnSpc>
                <a:spcPct val="90000"/>
              </a:lnSpc>
              <a:spcBef>
                <a:spcPct val="0"/>
              </a:spcBef>
              <a:spcAft>
                <a:spcPct val="0"/>
              </a:spcAft>
            </a:pPr>
            <a:r>
              <a:rPr lang="en-US" sz="5293" b="1" spc="-20" dirty="0">
                <a:gradFill>
                  <a:gsLst>
                    <a:gs pos="83000">
                      <a:srgbClr val="FFFFFF"/>
                    </a:gs>
                    <a:gs pos="100000">
                      <a:srgbClr val="FFFFFF"/>
                    </a:gs>
                  </a:gsLst>
                  <a:lin ang="5400000" scaled="1"/>
                </a:gradFill>
                <a:latin typeface="Segoe UI Light" panose="020B0502040204020203" pitchFamily="34" charset="0"/>
                <a:cs typeface="Segoe UI Light" panose="020B0502040204020203" pitchFamily="34" charset="0"/>
              </a:rPr>
              <a:t>USERS</a:t>
            </a:r>
          </a:p>
        </p:txBody>
      </p:sp>
      <p:grpSp>
        <p:nvGrpSpPr>
          <p:cNvPr id="1284" name="Group 1283"/>
          <p:cNvGrpSpPr/>
          <p:nvPr/>
        </p:nvGrpSpPr>
        <p:grpSpPr>
          <a:xfrm>
            <a:off x="649224" y="2863046"/>
            <a:ext cx="5157546" cy="2708828"/>
            <a:chOff x="540178" y="2851546"/>
            <a:chExt cx="5262336" cy="2763865"/>
          </a:xfrm>
        </p:grpSpPr>
        <p:sp>
          <p:nvSpPr>
            <p:cNvPr id="478" name="AutoShape 3"/>
            <p:cNvSpPr>
              <a:spLocks noChangeAspect="1" noChangeArrowheads="1" noTextEdit="1"/>
            </p:cNvSpPr>
            <p:nvPr/>
          </p:nvSpPr>
          <p:spPr bwMode="auto">
            <a:xfrm>
              <a:off x="855747" y="3586644"/>
              <a:ext cx="2539411" cy="2028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619" name="Rounded Rectangle 618"/>
            <p:cNvSpPr/>
            <p:nvPr/>
          </p:nvSpPr>
          <p:spPr bwMode="auto">
            <a:xfrm rot="5400000">
              <a:off x="4210932" y="4023829"/>
              <a:ext cx="1889570" cy="1293594"/>
            </a:xfrm>
            <a:prstGeom prst="roundRect">
              <a:avLst>
                <a:gd name="adj" fmla="val 5986"/>
              </a:avLst>
            </a:pr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20" name="Rounded Rectangle 619"/>
            <p:cNvSpPr/>
            <p:nvPr/>
          </p:nvSpPr>
          <p:spPr bwMode="auto">
            <a:xfrm rot="5400000">
              <a:off x="4342251" y="4075857"/>
              <a:ext cx="1626931" cy="1133942"/>
            </a:xfrm>
            <a:prstGeom prst="roundRect">
              <a:avLst>
                <a:gd name="adj" fmla="val 3643"/>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21" name="Oval 620"/>
            <p:cNvSpPr/>
            <p:nvPr/>
          </p:nvSpPr>
          <p:spPr bwMode="auto">
            <a:xfrm rot="5400000">
              <a:off x="5117455" y="5486583"/>
              <a:ext cx="76525" cy="76525"/>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7" name="Rectangle 606"/>
            <p:cNvSpPr/>
            <p:nvPr/>
          </p:nvSpPr>
          <p:spPr>
            <a:xfrm>
              <a:off x="4649298" y="4092508"/>
              <a:ext cx="1025503" cy="1287474"/>
            </a:xfrm>
            <a:prstGeom prst="rect">
              <a:avLst/>
            </a:prstGeom>
            <a:noFill/>
            <a:ln w="22225">
              <a:solidFill>
                <a:srgbClr val="A32B01"/>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sp>
          <p:nvSpPr>
            <p:cNvPr id="608" name="Rectangle 607"/>
            <p:cNvSpPr/>
            <p:nvPr/>
          </p:nvSpPr>
          <p:spPr>
            <a:xfrm>
              <a:off x="4649298" y="3911598"/>
              <a:ext cx="1025503" cy="199389"/>
            </a:xfrm>
            <a:prstGeom prst="rect">
              <a:avLst/>
            </a:prstGeom>
            <a:noFill/>
            <a:ln w="22225">
              <a:solidFill>
                <a:srgbClr val="A32B01"/>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cxnSp>
          <p:nvCxnSpPr>
            <p:cNvPr id="612" name="Straight Connector 611"/>
            <p:cNvCxnSpPr/>
            <p:nvPr/>
          </p:nvCxnSpPr>
          <p:spPr>
            <a:xfrm>
              <a:off x="4731651" y="4390496"/>
              <a:ext cx="462328"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3" name="Straight Connector 612"/>
            <p:cNvCxnSpPr/>
            <p:nvPr/>
          </p:nvCxnSpPr>
          <p:spPr>
            <a:xfrm>
              <a:off x="4731651" y="4494102"/>
              <a:ext cx="462328"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4" name="Straight Connector 613"/>
            <p:cNvCxnSpPr/>
            <p:nvPr/>
          </p:nvCxnSpPr>
          <p:spPr>
            <a:xfrm>
              <a:off x="4731651" y="4597709"/>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5" name="Straight Connector 614"/>
            <p:cNvCxnSpPr/>
            <p:nvPr/>
          </p:nvCxnSpPr>
          <p:spPr>
            <a:xfrm>
              <a:off x="4731651" y="4701315"/>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6" name="Straight Connector 615"/>
            <p:cNvCxnSpPr/>
            <p:nvPr/>
          </p:nvCxnSpPr>
          <p:spPr>
            <a:xfrm>
              <a:off x="4731651" y="4908528"/>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7" name="Straight Connector 616"/>
            <p:cNvCxnSpPr/>
            <p:nvPr/>
          </p:nvCxnSpPr>
          <p:spPr>
            <a:xfrm>
              <a:off x="4731651" y="4804922"/>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8" name="Straight Connector 617"/>
            <p:cNvCxnSpPr/>
            <p:nvPr/>
          </p:nvCxnSpPr>
          <p:spPr>
            <a:xfrm>
              <a:off x="4731651" y="5012137"/>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11" name="Freeform 12"/>
            <p:cNvSpPr>
              <a:spLocks noEditPoints="1"/>
            </p:cNvSpPr>
            <p:nvPr/>
          </p:nvSpPr>
          <p:spPr bwMode="auto">
            <a:xfrm>
              <a:off x="5297283" y="4189760"/>
              <a:ext cx="333312" cy="325365"/>
            </a:xfrm>
            <a:custGeom>
              <a:avLst/>
              <a:gdLst>
                <a:gd name="T0" fmla="*/ 731 w 1609"/>
                <a:gd name="T1" fmla="*/ 843 h 1572"/>
                <a:gd name="T2" fmla="*/ 1444 w 1609"/>
                <a:gd name="T3" fmla="*/ 843 h 1572"/>
                <a:gd name="T4" fmla="*/ 731 w 1609"/>
                <a:gd name="T5" fmla="*/ 1572 h 1572"/>
                <a:gd name="T6" fmla="*/ 0 w 1609"/>
                <a:gd name="T7" fmla="*/ 843 h 1572"/>
                <a:gd name="T8" fmla="*/ 731 w 1609"/>
                <a:gd name="T9" fmla="*/ 132 h 1572"/>
                <a:gd name="T10" fmla="*/ 731 w 1609"/>
                <a:gd name="T11" fmla="*/ 843 h 1572"/>
                <a:gd name="T12" fmla="*/ 731 w 1609"/>
                <a:gd name="T13" fmla="*/ 843 h 1572"/>
                <a:gd name="T14" fmla="*/ 898 w 1609"/>
                <a:gd name="T15" fmla="*/ 734 h 1572"/>
                <a:gd name="T16" fmla="*/ 1609 w 1609"/>
                <a:gd name="T17" fmla="*/ 734 h 1572"/>
                <a:gd name="T18" fmla="*/ 898 w 1609"/>
                <a:gd name="T19" fmla="*/ 0 h 1572"/>
                <a:gd name="T20" fmla="*/ 898 w 1609"/>
                <a:gd name="T21" fmla="*/ 734 h 1572"/>
                <a:gd name="T22" fmla="*/ 898 w 1609"/>
                <a:gd name="T23" fmla="*/ 734 h 1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09" h="1572">
                  <a:moveTo>
                    <a:pt x="731" y="843"/>
                  </a:moveTo>
                  <a:cubicBezTo>
                    <a:pt x="1444" y="843"/>
                    <a:pt x="1444" y="843"/>
                    <a:pt x="1444" y="843"/>
                  </a:cubicBezTo>
                  <a:cubicBezTo>
                    <a:pt x="1444" y="1244"/>
                    <a:pt x="1115" y="1572"/>
                    <a:pt x="731" y="1572"/>
                  </a:cubicBezTo>
                  <a:cubicBezTo>
                    <a:pt x="329" y="1572"/>
                    <a:pt x="0" y="1244"/>
                    <a:pt x="0" y="843"/>
                  </a:cubicBezTo>
                  <a:cubicBezTo>
                    <a:pt x="0" y="460"/>
                    <a:pt x="329" y="132"/>
                    <a:pt x="731" y="132"/>
                  </a:cubicBezTo>
                  <a:cubicBezTo>
                    <a:pt x="731" y="843"/>
                    <a:pt x="731" y="843"/>
                    <a:pt x="731" y="843"/>
                  </a:cubicBezTo>
                  <a:cubicBezTo>
                    <a:pt x="731" y="843"/>
                    <a:pt x="731" y="843"/>
                    <a:pt x="731" y="843"/>
                  </a:cubicBezTo>
                  <a:close/>
                  <a:moveTo>
                    <a:pt x="898" y="734"/>
                  </a:moveTo>
                  <a:cubicBezTo>
                    <a:pt x="1609" y="734"/>
                    <a:pt x="1609" y="734"/>
                    <a:pt x="1609" y="734"/>
                  </a:cubicBezTo>
                  <a:cubicBezTo>
                    <a:pt x="1609" y="331"/>
                    <a:pt x="1281" y="0"/>
                    <a:pt x="898" y="0"/>
                  </a:cubicBezTo>
                  <a:cubicBezTo>
                    <a:pt x="898" y="734"/>
                    <a:pt x="898" y="734"/>
                    <a:pt x="898" y="734"/>
                  </a:cubicBezTo>
                  <a:cubicBezTo>
                    <a:pt x="898" y="734"/>
                    <a:pt x="898" y="734"/>
                    <a:pt x="898" y="734"/>
                  </a:cubicBezTo>
                  <a:close/>
                </a:path>
              </a:pathLst>
            </a:custGeom>
            <a:solidFill>
              <a:srgbClr val="A32B01"/>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63" name="Freeform 5"/>
            <p:cNvSpPr>
              <a:spLocks/>
            </p:cNvSpPr>
            <p:nvPr/>
          </p:nvSpPr>
          <p:spPr bwMode="auto">
            <a:xfrm>
              <a:off x="1787391" y="5363155"/>
              <a:ext cx="1714098" cy="195853"/>
            </a:xfrm>
            <a:custGeom>
              <a:avLst/>
              <a:gdLst>
                <a:gd name="T0" fmla="*/ 999 w 1094"/>
                <a:gd name="T1" fmla="*/ 0 h 125"/>
                <a:gd name="T2" fmla="*/ 76 w 1094"/>
                <a:gd name="T3" fmla="*/ 0 h 125"/>
                <a:gd name="T4" fmla="*/ 0 w 1094"/>
                <a:gd name="T5" fmla="*/ 125 h 125"/>
                <a:gd name="T6" fmla="*/ 1094 w 1094"/>
                <a:gd name="T7" fmla="*/ 125 h 125"/>
                <a:gd name="T8" fmla="*/ 999 w 1094"/>
                <a:gd name="T9" fmla="*/ 0 h 125"/>
              </a:gdLst>
              <a:ahLst/>
              <a:cxnLst>
                <a:cxn ang="0">
                  <a:pos x="T0" y="T1"/>
                </a:cxn>
                <a:cxn ang="0">
                  <a:pos x="T2" y="T3"/>
                </a:cxn>
                <a:cxn ang="0">
                  <a:pos x="T4" y="T5"/>
                </a:cxn>
                <a:cxn ang="0">
                  <a:pos x="T6" y="T7"/>
                </a:cxn>
                <a:cxn ang="0">
                  <a:pos x="T8" y="T9"/>
                </a:cxn>
              </a:cxnLst>
              <a:rect l="0" t="0" r="r" b="b"/>
              <a:pathLst>
                <a:path w="1094" h="125">
                  <a:moveTo>
                    <a:pt x="999" y="0"/>
                  </a:moveTo>
                  <a:lnTo>
                    <a:pt x="76" y="0"/>
                  </a:lnTo>
                  <a:lnTo>
                    <a:pt x="0" y="125"/>
                  </a:lnTo>
                  <a:lnTo>
                    <a:pt x="1094" y="125"/>
                  </a:lnTo>
                  <a:lnTo>
                    <a:pt x="999"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64" name="Rectangle 6"/>
            <p:cNvSpPr>
              <a:spLocks noChangeArrowheads="1"/>
            </p:cNvSpPr>
            <p:nvPr/>
          </p:nvSpPr>
          <p:spPr bwMode="auto">
            <a:xfrm>
              <a:off x="1787391" y="5559005"/>
              <a:ext cx="1714098" cy="56406"/>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65" name="Freeform 7"/>
            <p:cNvSpPr>
              <a:spLocks/>
            </p:cNvSpPr>
            <p:nvPr/>
          </p:nvSpPr>
          <p:spPr bwMode="auto">
            <a:xfrm>
              <a:off x="919374" y="2851546"/>
              <a:ext cx="3462665" cy="2065065"/>
            </a:xfrm>
            <a:custGeom>
              <a:avLst/>
              <a:gdLst>
                <a:gd name="T0" fmla="*/ 1042 w 1042"/>
                <a:gd name="T1" fmla="*/ 587 h 621"/>
                <a:gd name="T2" fmla="*/ 1008 w 1042"/>
                <a:gd name="T3" fmla="*/ 621 h 621"/>
                <a:gd name="T4" fmla="*/ 34 w 1042"/>
                <a:gd name="T5" fmla="*/ 621 h 621"/>
                <a:gd name="T6" fmla="*/ 0 w 1042"/>
                <a:gd name="T7" fmla="*/ 587 h 621"/>
                <a:gd name="T8" fmla="*/ 0 w 1042"/>
                <a:gd name="T9" fmla="*/ 34 h 621"/>
                <a:gd name="T10" fmla="*/ 34 w 1042"/>
                <a:gd name="T11" fmla="*/ 0 h 621"/>
                <a:gd name="T12" fmla="*/ 1008 w 1042"/>
                <a:gd name="T13" fmla="*/ 0 h 621"/>
                <a:gd name="T14" fmla="*/ 1042 w 1042"/>
                <a:gd name="T15" fmla="*/ 34 h 621"/>
                <a:gd name="T16" fmla="*/ 1042 w 1042"/>
                <a:gd name="T17" fmla="*/ 587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42" h="621">
                  <a:moveTo>
                    <a:pt x="1042" y="587"/>
                  </a:moveTo>
                  <a:cubicBezTo>
                    <a:pt x="1042" y="606"/>
                    <a:pt x="1027" y="621"/>
                    <a:pt x="1008" y="621"/>
                  </a:cubicBezTo>
                  <a:cubicBezTo>
                    <a:pt x="34" y="621"/>
                    <a:pt x="34" y="621"/>
                    <a:pt x="34" y="621"/>
                  </a:cubicBezTo>
                  <a:cubicBezTo>
                    <a:pt x="15" y="621"/>
                    <a:pt x="0" y="606"/>
                    <a:pt x="0" y="587"/>
                  </a:cubicBezTo>
                  <a:cubicBezTo>
                    <a:pt x="0" y="34"/>
                    <a:pt x="0" y="34"/>
                    <a:pt x="0" y="34"/>
                  </a:cubicBezTo>
                  <a:cubicBezTo>
                    <a:pt x="0" y="15"/>
                    <a:pt x="15" y="0"/>
                    <a:pt x="34" y="0"/>
                  </a:cubicBezTo>
                  <a:cubicBezTo>
                    <a:pt x="1008" y="0"/>
                    <a:pt x="1008" y="0"/>
                    <a:pt x="1008" y="0"/>
                  </a:cubicBezTo>
                  <a:cubicBezTo>
                    <a:pt x="1027" y="0"/>
                    <a:pt x="1042" y="15"/>
                    <a:pt x="1042" y="34"/>
                  </a:cubicBezTo>
                  <a:lnTo>
                    <a:pt x="1042" y="587"/>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66" name="Freeform 8"/>
            <p:cNvSpPr>
              <a:spLocks/>
            </p:cNvSpPr>
            <p:nvPr/>
          </p:nvSpPr>
          <p:spPr bwMode="auto">
            <a:xfrm>
              <a:off x="2415685" y="4910344"/>
              <a:ext cx="444976" cy="542119"/>
            </a:xfrm>
            <a:custGeom>
              <a:avLst/>
              <a:gdLst>
                <a:gd name="T0" fmla="*/ 94 w 134"/>
                <a:gd name="T1" fmla="*/ 0 h 163"/>
                <a:gd name="T2" fmla="*/ 99 w 134"/>
                <a:gd name="T3" fmla="*/ 17 h 163"/>
                <a:gd name="T4" fmla="*/ 67 w 134"/>
                <a:gd name="T5" fmla="*/ 49 h 163"/>
                <a:gd name="T6" fmla="*/ 35 w 134"/>
                <a:gd name="T7" fmla="*/ 17 h 163"/>
                <a:gd name="T8" fmla="*/ 40 w 134"/>
                <a:gd name="T9" fmla="*/ 0 h 163"/>
                <a:gd name="T10" fmla="*/ 0 w 134"/>
                <a:gd name="T11" fmla="*/ 0 h 163"/>
                <a:gd name="T12" fmla="*/ 0 w 134"/>
                <a:gd name="T13" fmla="*/ 163 h 163"/>
                <a:gd name="T14" fmla="*/ 134 w 134"/>
                <a:gd name="T15" fmla="*/ 163 h 163"/>
                <a:gd name="T16" fmla="*/ 134 w 134"/>
                <a:gd name="T17" fmla="*/ 0 h 163"/>
                <a:gd name="T18" fmla="*/ 94 w 134"/>
                <a:gd name="T19"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4" h="163">
                  <a:moveTo>
                    <a:pt x="94" y="0"/>
                  </a:moveTo>
                  <a:cubicBezTo>
                    <a:pt x="97" y="5"/>
                    <a:pt x="99" y="11"/>
                    <a:pt x="99" y="17"/>
                  </a:cubicBezTo>
                  <a:cubicBezTo>
                    <a:pt x="99" y="35"/>
                    <a:pt x="84" y="49"/>
                    <a:pt x="67" y="49"/>
                  </a:cubicBezTo>
                  <a:cubicBezTo>
                    <a:pt x="49" y="49"/>
                    <a:pt x="35" y="35"/>
                    <a:pt x="35" y="17"/>
                  </a:cubicBezTo>
                  <a:cubicBezTo>
                    <a:pt x="35" y="11"/>
                    <a:pt x="37" y="5"/>
                    <a:pt x="40" y="0"/>
                  </a:cubicBezTo>
                  <a:cubicBezTo>
                    <a:pt x="0" y="0"/>
                    <a:pt x="0" y="0"/>
                    <a:pt x="0" y="0"/>
                  </a:cubicBezTo>
                  <a:cubicBezTo>
                    <a:pt x="0" y="163"/>
                    <a:pt x="0" y="163"/>
                    <a:pt x="0" y="163"/>
                  </a:cubicBezTo>
                  <a:cubicBezTo>
                    <a:pt x="134" y="163"/>
                    <a:pt x="134" y="163"/>
                    <a:pt x="134" y="163"/>
                  </a:cubicBezTo>
                  <a:cubicBezTo>
                    <a:pt x="134" y="0"/>
                    <a:pt x="134" y="0"/>
                    <a:pt x="134" y="0"/>
                  </a:cubicBezTo>
                  <a:lnTo>
                    <a:pt x="94"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67" name="Freeform 9"/>
            <p:cNvSpPr>
              <a:spLocks/>
            </p:cNvSpPr>
            <p:nvPr/>
          </p:nvSpPr>
          <p:spPr bwMode="auto">
            <a:xfrm>
              <a:off x="1016516" y="2945555"/>
              <a:ext cx="3255845" cy="1798705"/>
            </a:xfrm>
            <a:custGeom>
              <a:avLst/>
              <a:gdLst>
                <a:gd name="T0" fmla="*/ 980 w 980"/>
                <a:gd name="T1" fmla="*/ 527 h 541"/>
                <a:gd name="T2" fmla="*/ 966 w 980"/>
                <a:gd name="T3" fmla="*/ 541 h 541"/>
                <a:gd name="T4" fmla="*/ 14 w 980"/>
                <a:gd name="T5" fmla="*/ 541 h 541"/>
                <a:gd name="T6" fmla="*/ 0 w 980"/>
                <a:gd name="T7" fmla="*/ 527 h 541"/>
                <a:gd name="T8" fmla="*/ 0 w 980"/>
                <a:gd name="T9" fmla="*/ 14 h 541"/>
                <a:gd name="T10" fmla="*/ 14 w 980"/>
                <a:gd name="T11" fmla="*/ 0 h 541"/>
                <a:gd name="T12" fmla="*/ 966 w 980"/>
                <a:gd name="T13" fmla="*/ 0 h 541"/>
                <a:gd name="T14" fmla="*/ 980 w 980"/>
                <a:gd name="T15" fmla="*/ 14 h 541"/>
                <a:gd name="T16" fmla="*/ 980 w 980"/>
                <a:gd name="T17" fmla="*/ 527 h 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0" h="541">
                  <a:moveTo>
                    <a:pt x="980" y="527"/>
                  </a:moveTo>
                  <a:cubicBezTo>
                    <a:pt x="980" y="535"/>
                    <a:pt x="974" y="541"/>
                    <a:pt x="966" y="541"/>
                  </a:cubicBezTo>
                  <a:cubicBezTo>
                    <a:pt x="14" y="541"/>
                    <a:pt x="14" y="541"/>
                    <a:pt x="14" y="541"/>
                  </a:cubicBezTo>
                  <a:cubicBezTo>
                    <a:pt x="6" y="541"/>
                    <a:pt x="0" y="535"/>
                    <a:pt x="0" y="527"/>
                  </a:cubicBezTo>
                  <a:cubicBezTo>
                    <a:pt x="0" y="14"/>
                    <a:pt x="0" y="14"/>
                    <a:pt x="0" y="14"/>
                  </a:cubicBezTo>
                  <a:cubicBezTo>
                    <a:pt x="0" y="6"/>
                    <a:pt x="6" y="0"/>
                    <a:pt x="14" y="0"/>
                  </a:cubicBezTo>
                  <a:cubicBezTo>
                    <a:pt x="966" y="0"/>
                    <a:pt x="966" y="0"/>
                    <a:pt x="966" y="0"/>
                  </a:cubicBezTo>
                  <a:cubicBezTo>
                    <a:pt x="974" y="0"/>
                    <a:pt x="980" y="6"/>
                    <a:pt x="980" y="14"/>
                  </a:cubicBezTo>
                  <a:lnTo>
                    <a:pt x="980" y="527"/>
                  </a:lnTo>
                  <a:close/>
                </a:path>
              </a:pathLst>
            </a:custGeom>
            <a:solidFill>
              <a:srgbClr val="E8E8E8"/>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68" name="Rectangle 14"/>
            <p:cNvSpPr>
              <a:spLocks noChangeArrowheads="1"/>
            </p:cNvSpPr>
            <p:nvPr/>
          </p:nvSpPr>
          <p:spPr bwMode="auto">
            <a:xfrm>
              <a:off x="1108374" y="3051647"/>
              <a:ext cx="3064658" cy="1586528"/>
            </a:xfrm>
            <a:prstGeom prst="rect">
              <a:avLst/>
            </a:prstGeom>
            <a:solidFill>
              <a:srgbClr val="217346"/>
            </a:solidFill>
            <a:ln>
              <a:noFill/>
            </a:ln>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69" name="Freeform 5"/>
            <p:cNvSpPr>
              <a:spLocks noChangeAspect="1" noEditPoints="1"/>
            </p:cNvSpPr>
            <p:nvPr/>
          </p:nvSpPr>
          <p:spPr bwMode="black">
            <a:xfrm>
              <a:off x="1267533" y="3182438"/>
              <a:ext cx="1321583" cy="1325610"/>
            </a:xfrm>
            <a:custGeom>
              <a:avLst/>
              <a:gdLst>
                <a:gd name="T0" fmla="*/ 367 w 414"/>
                <a:gd name="T1" fmla="*/ 274 h 415"/>
                <a:gd name="T2" fmla="*/ 301 w 414"/>
                <a:gd name="T3" fmla="*/ 189 h 415"/>
                <a:gd name="T4" fmla="*/ 367 w 414"/>
                <a:gd name="T5" fmla="*/ 189 h 415"/>
                <a:gd name="T6" fmla="*/ 301 w 414"/>
                <a:gd name="T7" fmla="*/ 326 h 415"/>
                <a:gd name="T8" fmla="*/ 301 w 414"/>
                <a:gd name="T9" fmla="*/ 293 h 415"/>
                <a:gd name="T10" fmla="*/ 367 w 414"/>
                <a:gd name="T11" fmla="*/ 170 h 415"/>
                <a:gd name="T12" fmla="*/ 301 w 414"/>
                <a:gd name="T13" fmla="*/ 85 h 415"/>
                <a:gd name="T14" fmla="*/ 367 w 414"/>
                <a:gd name="T15" fmla="*/ 85 h 415"/>
                <a:gd name="T16" fmla="*/ 367 w 414"/>
                <a:gd name="T17" fmla="*/ 326 h 415"/>
                <a:gd name="T18" fmla="*/ 301 w 414"/>
                <a:gd name="T19" fmla="*/ 326 h 415"/>
                <a:gd name="T20" fmla="*/ 367 w 414"/>
                <a:gd name="T21" fmla="*/ 241 h 415"/>
                <a:gd name="T22" fmla="*/ 301 w 414"/>
                <a:gd name="T23" fmla="*/ 222 h 415"/>
                <a:gd name="T24" fmla="*/ 301 w 414"/>
                <a:gd name="T25" fmla="*/ 189 h 415"/>
                <a:gd name="T26" fmla="*/ 367 w 414"/>
                <a:gd name="T27" fmla="*/ 170 h 415"/>
                <a:gd name="T28" fmla="*/ 301 w 414"/>
                <a:gd name="T29" fmla="*/ 170 h 415"/>
                <a:gd name="T30" fmla="*/ 367 w 414"/>
                <a:gd name="T31" fmla="*/ 118 h 415"/>
                <a:gd name="T32" fmla="*/ 400 w 414"/>
                <a:gd name="T33" fmla="*/ 42 h 415"/>
                <a:gd name="T34" fmla="*/ 0 w 414"/>
                <a:gd name="T35" fmla="*/ 42 h 415"/>
                <a:gd name="T36" fmla="*/ 245 w 414"/>
                <a:gd name="T37" fmla="*/ 368 h 415"/>
                <a:gd name="T38" fmla="*/ 414 w 414"/>
                <a:gd name="T39" fmla="*/ 56 h 415"/>
                <a:gd name="T40" fmla="*/ 118 w 414"/>
                <a:gd name="T41" fmla="*/ 232 h 415"/>
                <a:gd name="T42" fmla="*/ 117 w 414"/>
                <a:gd name="T43" fmla="*/ 225 h 415"/>
                <a:gd name="T44" fmla="*/ 114 w 414"/>
                <a:gd name="T45" fmla="*/ 224 h 415"/>
                <a:gd name="T46" fmla="*/ 112 w 414"/>
                <a:gd name="T47" fmla="*/ 232 h 415"/>
                <a:gd name="T48" fmla="*/ 98 w 414"/>
                <a:gd name="T49" fmla="*/ 206 h 415"/>
                <a:gd name="T50" fmla="*/ 113 w 414"/>
                <a:gd name="T51" fmla="*/ 176 h 415"/>
                <a:gd name="T52" fmla="*/ 116 w 414"/>
                <a:gd name="T53" fmla="*/ 185 h 415"/>
                <a:gd name="T54" fmla="*/ 118 w 414"/>
                <a:gd name="T55" fmla="*/ 186 h 415"/>
                <a:gd name="T56" fmla="*/ 120 w 414"/>
                <a:gd name="T57" fmla="*/ 176 h 415"/>
                <a:gd name="T58" fmla="*/ 134 w 414"/>
                <a:gd name="T59" fmla="*/ 205 h 415"/>
                <a:gd name="T60" fmla="*/ 400 w 414"/>
                <a:gd name="T61" fmla="*/ 354 h 415"/>
                <a:gd name="T62" fmla="*/ 282 w 414"/>
                <a:gd name="T63" fmla="*/ 326 h 415"/>
                <a:gd name="T64" fmla="*/ 245 w 414"/>
                <a:gd name="T65" fmla="*/ 274 h 415"/>
                <a:gd name="T66" fmla="*/ 245 w 414"/>
                <a:gd name="T67" fmla="*/ 241 h 415"/>
                <a:gd name="T68" fmla="*/ 282 w 414"/>
                <a:gd name="T69" fmla="*/ 189 h 415"/>
                <a:gd name="T70" fmla="*/ 282 w 414"/>
                <a:gd name="T71" fmla="*/ 170 h 415"/>
                <a:gd name="T72" fmla="*/ 245 w 414"/>
                <a:gd name="T73" fmla="*/ 118 h 415"/>
                <a:gd name="T74" fmla="*/ 245 w 414"/>
                <a:gd name="T75" fmla="*/ 85 h 415"/>
                <a:gd name="T76" fmla="*/ 400 w 414"/>
                <a:gd name="T77" fmla="*/ 354 h 415"/>
                <a:gd name="T78" fmla="*/ 301 w 414"/>
                <a:gd name="T79" fmla="*/ 326 h 415"/>
                <a:gd name="T80" fmla="*/ 367 w 414"/>
                <a:gd name="T81" fmla="*/ 241 h 415"/>
                <a:gd name="T82" fmla="*/ 367 w 414"/>
                <a:gd name="T83" fmla="*/ 274 h 415"/>
                <a:gd name="T84" fmla="*/ 301 w 414"/>
                <a:gd name="T85" fmla="*/ 189 h 415"/>
                <a:gd name="T86" fmla="*/ 367 w 414"/>
                <a:gd name="T87" fmla="*/ 189 h 415"/>
                <a:gd name="T88" fmla="*/ 301 w 414"/>
                <a:gd name="T89" fmla="*/ 170 h 415"/>
                <a:gd name="T90" fmla="*/ 367 w 414"/>
                <a:gd name="T91" fmla="*/ 85 h 415"/>
                <a:gd name="T92" fmla="*/ 367 w 414"/>
                <a:gd name="T93" fmla="*/ 118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14" h="415">
                  <a:moveTo>
                    <a:pt x="301" y="241"/>
                  </a:moveTo>
                  <a:cubicBezTo>
                    <a:pt x="301" y="274"/>
                    <a:pt x="301" y="274"/>
                    <a:pt x="301" y="274"/>
                  </a:cubicBezTo>
                  <a:cubicBezTo>
                    <a:pt x="367" y="274"/>
                    <a:pt x="367" y="274"/>
                    <a:pt x="367" y="274"/>
                  </a:cubicBezTo>
                  <a:cubicBezTo>
                    <a:pt x="367" y="241"/>
                    <a:pt x="367" y="241"/>
                    <a:pt x="367" y="241"/>
                  </a:cubicBezTo>
                  <a:lnTo>
                    <a:pt x="301" y="241"/>
                  </a:lnTo>
                  <a:close/>
                  <a:moveTo>
                    <a:pt x="301" y="189"/>
                  </a:moveTo>
                  <a:cubicBezTo>
                    <a:pt x="301" y="222"/>
                    <a:pt x="301" y="222"/>
                    <a:pt x="301" y="222"/>
                  </a:cubicBezTo>
                  <a:cubicBezTo>
                    <a:pt x="367" y="222"/>
                    <a:pt x="367" y="222"/>
                    <a:pt x="367" y="222"/>
                  </a:cubicBezTo>
                  <a:cubicBezTo>
                    <a:pt x="367" y="189"/>
                    <a:pt x="367" y="189"/>
                    <a:pt x="367" y="189"/>
                  </a:cubicBezTo>
                  <a:lnTo>
                    <a:pt x="301" y="189"/>
                  </a:lnTo>
                  <a:close/>
                  <a:moveTo>
                    <a:pt x="301" y="293"/>
                  </a:moveTo>
                  <a:cubicBezTo>
                    <a:pt x="301" y="326"/>
                    <a:pt x="301" y="326"/>
                    <a:pt x="301" y="326"/>
                  </a:cubicBezTo>
                  <a:cubicBezTo>
                    <a:pt x="367" y="326"/>
                    <a:pt x="367" y="326"/>
                    <a:pt x="367" y="326"/>
                  </a:cubicBezTo>
                  <a:cubicBezTo>
                    <a:pt x="367" y="293"/>
                    <a:pt x="367" y="293"/>
                    <a:pt x="367" y="293"/>
                  </a:cubicBezTo>
                  <a:lnTo>
                    <a:pt x="301" y="293"/>
                  </a:lnTo>
                  <a:close/>
                  <a:moveTo>
                    <a:pt x="301" y="137"/>
                  </a:moveTo>
                  <a:cubicBezTo>
                    <a:pt x="301" y="170"/>
                    <a:pt x="301" y="170"/>
                    <a:pt x="301" y="170"/>
                  </a:cubicBezTo>
                  <a:cubicBezTo>
                    <a:pt x="367" y="170"/>
                    <a:pt x="367" y="170"/>
                    <a:pt x="367" y="170"/>
                  </a:cubicBezTo>
                  <a:cubicBezTo>
                    <a:pt x="367" y="137"/>
                    <a:pt x="367" y="137"/>
                    <a:pt x="367" y="137"/>
                  </a:cubicBezTo>
                  <a:lnTo>
                    <a:pt x="301" y="137"/>
                  </a:lnTo>
                  <a:close/>
                  <a:moveTo>
                    <a:pt x="301" y="85"/>
                  </a:moveTo>
                  <a:cubicBezTo>
                    <a:pt x="301" y="118"/>
                    <a:pt x="301" y="118"/>
                    <a:pt x="301" y="118"/>
                  </a:cubicBezTo>
                  <a:cubicBezTo>
                    <a:pt x="367" y="118"/>
                    <a:pt x="367" y="118"/>
                    <a:pt x="367" y="118"/>
                  </a:cubicBezTo>
                  <a:cubicBezTo>
                    <a:pt x="367" y="85"/>
                    <a:pt x="367" y="85"/>
                    <a:pt x="367" y="85"/>
                  </a:cubicBezTo>
                  <a:lnTo>
                    <a:pt x="301" y="85"/>
                  </a:lnTo>
                  <a:close/>
                  <a:moveTo>
                    <a:pt x="301" y="326"/>
                  </a:moveTo>
                  <a:cubicBezTo>
                    <a:pt x="367" y="326"/>
                    <a:pt x="367" y="326"/>
                    <a:pt x="367" y="326"/>
                  </a:cubicBezTo>
                  <a:cubicBezTo>
                    <a:pt x="367" y="293"/>
                    <a:pt x="367" y="293"/>
                    <a:pt x="367" y="293"/>
                  </a:cubicBezTo>
                  <a:cubicBezTo>
                    <a:pt x="301" y="293"/>
                    <a:pt x="301" y="293"/>
                    <a:pt x="301" y="293"/>
                  </a:cubicBezTo>
                  <a:lnTo>
                    <a:pt x="301" y="326"/>
                  </a:lnTo>
                  <a:close/>
                  <a:moveTo>
                    <a:pt x="301" y="274"/>
                  </a:moveTo>
                  <a:cubicBezTo>
                    <a:pt x="367" y="274"/>
                    <a:pt x="367" y="274"/>
                    <a:pt x="367" y="274"/>
                  </a:cubicBezTo>
                  <a:cubicBezTo>
                    <a:pt x="367" y="241"/>
                    <a:pt x="367" y="241"/>
                    <a:pt x="367" y="241"/>
                  </a:cubicBezTo>
                  <a:cubicBezTo>
                    <a:pt x="301" y="241"/>
                    <a:pt x="301" y="241"/>
                    <a:pt x="301" y="241"/>
                  </a:cubicBezTo>
                  <a:lnTo>
                    <a:pt x="301" y="274"/>
                  </a:lnTo>
                  <a:close/>
                  <a:moveTo>
                    <a:pt x="301" y="222"/>
                  </a:moveTo>
                  <a:cubicBezTo>
                    <a:pt x="367" y="222"/>
                    <a:pt x="367" y="222"/>
                    <a:pt x="367" y="222"/>
                  </a:cubicBezTo>
                  <a:cubicBezTo>
                    <a:pt x="367" y="189"/>
                    <a:pt x="367" y="189"/>
                    <a:pt x="367" y="189"/>
                  </a:cubicBezTo>
                  <a:cubicBezTo>
                    <a:pt x="301" y="189"/>
                    <a:pt x="301" y="189"/>
                    <a:pt x="301" y="189"/>
                  </a:cubicBezTo>
                  <a:lnTo>
                    <a:pt x="301" y="222"/>
                  </a:lnTo>
                  <a:close/>
                  <a:moveTo>
                    <a:pt x="301" y="170"/>
                  </a:moveTo>
                  <a:cubicBezTo>
                    <a:pt x="367" y="170"/>
                    <a:pt x="367" y="170"/>
                    <a:pt x="367" y="170"/>
                  </a:cubicBezTo>
                  <a:cubicBezTo>
                    <a:pt x="367" y="137"/>
                    <a:pt x="367" y="137"/>
                    <a:pt x="367" y="137"/>
                  </a:cubicBezTo>
                  <a:cubicBezTo>
                    <a:pt x="301" y="137"/>
                    <a:pt x="301" y="137"/>
                    <a:pt x="301" y="137"/>
                  </a:cubicBezTo>
                  <a:lnTo>
                    <a:pt x="301" y="170"/>
                  </a:lnTo>
                  <a:close/>
                  <a:moveTo>
                    <a:pt x="301" y="85"/>
                  </a:moveTo>
                  <a:cubicBezTo>
                    <a:pt x="301" y="118"/>
                    <a:pt x="301" y="118"/>
                    <a:pt x="301" y="118"/>
                  </a:cubicBezTo>
                  <a:cubicBezTo>
                    <a:pt x="367" y="118"/>
                    <a:pt x="367" y="118"/>
                    <a:pt x="367" y="118"/>
                  </a:cubicBezTo>
                  <a:cubicBezTo>
                    <a:pt x="367" y="85"/>
                    <a:pt x="367" y="85"/>
                    <a:pt x="367" y="85"/>
                  </a:cubicBezTo>
                  <a:lnTo>
                    <a:pt x="301" y="85"/>
                  </a:lnTo>
                  <a:close/>
                  <a:moveTo>
                    <a:pt x="400" y="42"/>
                  </a:moveTo>
                  <a:cubicBezTo>
                    <a:pt x="245" y="42"/>
                    <a:pt x="245" y="42"/>
                    <a:pt x="245" y="42"/>
                  </a:cubicBezTo>
                  <a:cubicBezTo>
                    <a:pt x="245" y="0"/>
                    <a:pt x="245" y="0"/>
                    <a:pt x="245" y="0"/>
                  </a:cubicBezTo>
                  <a:cubicBezTo>
                    <a:pt x="0" y="42"/>
                    <a:pt x="0" y="42"/>
                    <a:pt x="0" y="42"/>
                  </a:cubicBezTo>
                  <a:cubicBezTo>
                    <a:pt x="0" y="373"/>
                    <a:pt x="0" y="373"/>
                    <a:pt x="0" y="373"/>
                  </a:cubicBezTo>
                  <a:cubicBezTo>
                    <a:pt x="245" y="415"/>
                    <a:pt x="245" y="415"/>
                    <a:pt x="245" y="415"/>
                  </a:cubicBezTo>
                  <a:cubicBezTo>
                    <a:pt x="245" y="368"/>
                    <a:pt x="245" y="368"/>
                    <a:pt x="245" y="368"/>
                  </a:cubicBezTo>
                  <a:cubicBezTo>
                    <a:pt x="401" y="368"/>
                    <a:pt x="401" y="368"/>
                    <a:pt x="401" y="368"/>
                  </a:cubicBezTo>
                  <a:cubicBezTo>
                    <a:pt x="410" y="368"/>
                    <a:pt x="414" y="362"/>
                    <a:pt x="414" y="354"/>
                  </a:cubicBezTo>
                  <a:cubicBezTo>
                    <a:pt x="414" y="56"/>
                    <a:pt x="414" y="56"/>
                    <a:pt x="414" y="56"/>
                  </a:cubicBezTo>
                  <a:cubicBezTo>
                    <a:pt x="414" y="49"/>
                    <a:pt x="408" y="42"/>
                    <a:pt x="400" y="42"/>
                  </a:cubicBezTo>
                  <a:close/>
                  <a:moveTo>
                    <a:pt x="139" y="282"/>
                  </a:moveTo>
                  <a:cubicBezTo>
                    <a:pt x="118" y="232"/>
                    <a:pt x="118" y="232"/>
                    <a:pt x="118" y="232"/>
                  </a:cubicBezTo>
                  <a:cubicBezTo>
                    <a:pt x="118" y="231"/>
                    <a:pt x="118" y="231"/>
                    <a:pt x="118" y="230"/>
                  </a:cubicBezTo>
                  <a:cubicBezTo>
                    <a:pt x="117" y="230"/>
                    <a:pt x="117" y="229"/>
                    <a:pt x="117" y="229"/>
                  </a:cubicBezTo>
                  <a:cubicBezTo>
                    <a:pt x="117" y="228"/>
                    <a:pt x="117" y="226"/>
                    <a:pt x="117" y="225"/>
                  </a:cubicBezTo>
                  <a:cubicBezTo>
                    <a:pt x="116" y="224"/>
                    <a:pt x="116" y="223"/>
                    <a:pt x="116" y="222"/>
                  </a:cubicBezTo>
                  <a:cubicBezTo>
                    <a:pt x="116" y="222"/>
                    <a:pt x="116" y="222"/>
                    <a:pt x="116" y="222"/>
                  </a:cubicBezTo>
                  <a:cubicBezTo>
                    <a:pt x="116" y="223"/>
                    <a:pt x="114" y="223"/>
                    <a:pt x="114" y="224"/>
                  </a:cubicBezTo>
                  <a:cubicBezTo>
                    <a:pt x="114" y="224"/>
                    <a:pt x="114" y="225"/>
                    <a:pt x="114" y="226"/>
                  </a:cubicBezTo>
                  <a:cubicBezTo>
                    <a:pt x="114" y="228"/>
                    <a:pt x="113" y="228"/>
                    <a:pt x="113" y="229"/>
                  </a:cubicBezTo>
                  <a:cubicBezTo>
                    <a:pt x="113" y="230"/>
                    <a:pt x="113" y="231"/>
                    <a:pt x="112" y="232"/>
                  </a:cubicBezTo>
                  <a:cubicBezTo>
                    <a:pt x="92" y="280"/>
                    <a:pt x="92" y="280"/>
                    <a:pt x="92" y="280"/>
                  </a:cubicBezTo>
                  <a:cubicBezTo>
                    <a:pt x="61" y="277"/>
                    <a:pt x="61" y="277"/>
                    <a:pt x="61" y="277"/>
                  </a:cubicBezTo>
                  <a:cubicBezTo>
                    <a:pt x="98" y="206"/>
                    <a:pt x="98" y="206"/>
                    <a:pt x="98" y="206"/>
                  </a:cubicBezTo>
                  <a:cubicBezTo>
                    <a:pt x="65" y="134"/>
                    <a:pt x="65" y="134"/>
                    <a:pt x="65" y="134"/>
                  </a:cubicBezTo>
                  <a:cubicBezTo>
                    <a:pt x="95" y="132"/>
                    <a:pt x="95" y="132"/>
                    <a:pt x="95" y="132"/>
                  </a:cubicBezTo>
                  <a:cubicBezTo>
                    <a:pt x="113" y="176"/>
                    <a:pt x="113" y="176"/>
                    <a:pt x="113" y="176"/>
                  </a:cubicBezTo>
                  <a:cubicBezTo>
                    <a:pt x="113" y="177"/>
                    <a:pt x="113" y="178"/>
                    <a:pt x="114" y="179"/>
                  </a:cubicBezTo>
                  <a:cubicBezTo>
                    <a:pt x="114" y="179"/>
                    <a:pt x="114" y="180"/>
                    <a:pt x="114" y="182"/>
                  </a:cubicBezTo>
                  <a:cubicBezTo>
                    <a:pt x="116" y="183"/>
                    <a:pt x="116" y="184"/>
                    <a:pt x="116" y="185"/>
                  </a:cubicBezTo>
                  <a:cubicBezTo>
                    <a:pt x="116" y="186"/>
                    <a:pt x="116" y="187"/>
                    <a:pt x="117" y="189"/>
                  </a:cubicBezTo>
                  <a:cubicBezTo>
                    <a:pt x="117" y="189"/>
                    <a:pt x="117" y="189"/>
                    <a:pt x="117" y="189"/>
                  </a:cubicBezTo>
                  <a:cubicBezTo>
                    <a:pt x="117" y="187"/>
                    <a:pt x="117" y="187"/>
                    <a:pt x="118" y="186"/>
                  </a:cubicBezTo>
                  <a:cubicBezTo>
                    <a:pt x="118" y="185"/>
                    <a:pt x="118" y="184"/>
                    <a:pt x="118" y="183"/>
                  </a:cubicBezTo>
                  <a:cubicBezTo>
                    <a:pt x="118" y="182"/>
                    <a:pt x="119" y="180"/>
                    <a:pt x="119" y="179"/>
                  </a:cubicBezTo>
                  <a:cubicBezTo>
                    <a:pt x="119" y="178"/>
                    <a:pt x="120" y="177"/>
                    <a:pt x="120" y="176"/>
                  </a:cubicBezTo>
                  <a:cubicBezTo>
                    <a:pt x="140" y="130"/>
                    <a:pt x="140" y="130"/>
                    <a:pt x="140" y="130"/>
                  </a:cubicBezTo>
                  <a:cubicBezTo>
                    <a:pt x="172" y="127"/>
                    <a:pt x="172" y="127"/>
                    <a:pt x="172" y="127"/>
                  </a:cubicBezTo>
                  <a:cubicBezTo>
                    <a:pt x="134" y="205"/>
                    <a:pt x="134" y="205"/>
                    <a:pt x="134" y="205"/>
                  </a:cubicBezTo>
                  <a:cubicBezTo>
                    <a:pt x="173" y="284"/>
                    <a:pt x="173" y="284"/>
                    <a:pt x="173" y="284"/>
                  </a:cubicBezTo>
                  <a:lnTo>
                    <a:pt x="139" y="282"/>
                  </a:lnTo>
                  <a:close/>
                  <a:moveTo>
                    <a:pt x="400" y="354"/>
                  </a:moveTo>
                  <a:cubicBezTo>
                    <a:pt x="245" y="354"/>
                    <a:pt x="245" y="354"/>
                    <a:pt x="245" y="354"/>
                  </a:cubicBezTo>
                  <a:cubicBezTo>
                    <a:pt x="245" y="326"/>
                    <a:pt x="245" y="326"/>
                    <a:pt x="245" y="326"/>
                  </a:cubicBezTo>
                  <a:cubicBezTo>
                    <a:pt x="282" y="326"/>
                    <a:pt x="282" y="326"/>
                    <a:pt x="282" y="326"/>
                  </a:cubicBezTo>
                  <a:cubicBezTo>
                    <a:pt x="282" y="293"/>
                    <a:pt x="282" y="293"/>
                    <a:pt x="282" y="293"/>
                  </a:cubicBezTo>
                  <a:cubicBezTo>
                    <a:pt x="245" y="293"/>
                    <a:pt x="245" y="293"/>
                    <a:pt x="245" y="293"/>
                  </a:cubicBezTo>
                  <a:cubicBezTo>
                    <a:pt x="245" y="274"/>
                    <a:pt x="245" y="274"/>
                    <a:pt x="245" y="274"/>
                  </a:cubicBezTo>
                  <a:cubicBezTo>
                    <a:pt x="282" y="274"/>
                    <a:pt x="282" y="274"/>
                    <a:pt x="282" y="274"/>
                  </a:cubicBezTo>
                  <a:cubicBezTo>
                    <a:pt x="282" y="241"/>
                    <a:pt x="282" y="241"/>
                    <a:pt x="282" y="241"/>
                  </a:cubicBezTo>
                  <a:cubicBezTo>
                    <a:pt x="245" y="241"/>
                    <a:pt x="245" y="241"/>
                    <a:pt x="245" y="241"/>
                  </a:cubicBezTo>
                  <a:cubicBezTo>
                    <a:pt x="245" y="222"/>
                    <a:pt x="245" y="222"/>
                    <a:pt x="245" y="222"/>
                  </a:cubicBezTo>
                  <a:cubicBezTo>
                    <a:pt x="282" y="222"/>
                    <a:pt x="282" y="222"/>
                    <a:pt x="282" y="222"/>
                  </a:cubicBezTo>
                  <a:cubicBezTo>
                    <a:pt x="282" y="189"/>
                    <a:pt x="282" y="189"/>
                    <a:pt x="282" y="189"/>
                  </a:cubicBezTo>
                  <a:cubicBezTo>
                    <a:pt x="245" y="189"/>
                    <a:pt x="245" y="189"/>
                    <a:pt x="245" y="189"/>
                  </a:cubicBezTo>
                  <a:cubicBezTo>
                    <a:pt x="245" y="170"/>
                    <a:pt x="245" y="170"/>
                    <a:pt x="245" y="170"/>
                  </a:cubicBezTo>
                  <a:cubicBezTo>
                    <a:pt x="282" y="170"/>
                    <a:pt x="282" y="170"/>
                    <a:pt x="282" y="170"/>
                  </a:cubicBezTo>
                  <a:cubicBezTo>
                    <a:pt x="282" y="137"/>
                    <a:pt x="282" y="137"/>
                    <a:pt x="282" y="137"/>
                  </a:cubicBezTo>
                  <a:cubicBezTo>
                    <a:pt x="245" y="137"/>
                    <a:pt x="245" y="137"/>
                    <a:pt x="245" y="137"/>
                  </a:cubicBezTo>
                  <a:cubicBezTo>
                    <a:pt x="245" y="118"/>
                    <a:pt x="245" y="118"/>
                    <a:pt x="245" y="118"/>
                  </a:cubicBezTo>
                  <a:cubicBezTo>
                    <a:pt x="282" y="118"/>
                    <a:pt x="282" y="118"/>
                    <a:pt x="282" y="118"/>
                  </a:cubicBezTo>
                  <a:cubicBezTo>
                    <a:pt x="282" y="85"/>
                    <a:pt x="282" y="85"/>
                    <a:pt x="282" y="85"/>
                  </a:cubicBezTo>
                  <a:cubicBezTo>
                    <a:pt x="245" y="85"/>
                    <a:pt x="245" y="85"/>
                    <a:pt x="245" y="85"/>
                  </a:cubicBezTo>
                  <a:cubicBezTo>
                    <a:pt x="245" y="56"/>
                    <a:pt x="245" y="56"/>
                    <a:pt x="245" y="56"/>
                  </a:cubicBezTo>
                  <a:cubicBezTo>
                    <a:pt x="400" y="56"/>
                    <a:pt x="400" y="56"/>
                    <a:pt x="400" y="56"/>
                  </a:cubicBezTo>
                  <a:lnTo>
                    <a:pt x="400" y="354"/>
                  </a:lnTo>
                  <a:close/>
                  <a:moveTo>
                    <a:pt x="367" y="293"/>
                  </a:moveTo>
                  <a:cubicBezTo>
                    <a:pt x="301" y="293"/>
                    <a:pt x="301" y="293"/>
                    <a:pt x="301" y="293"/>
                  </a:cubicBezTo>
                  <a:cubicBezTo>
                    <a:pt x="301" y="326"/>
                    <a:pt x="301" y="326"/>
                    <a:pt x="301" y="326"/>
                  </a:cubicBezTo>
                  <a:cubicBezTo>
                    <a:pt x="367" y="326"/>
                    <a:pt x="367" y="326"/>
                    <a:pt x="367" y="326"/>
                  </a:cubicBezTo>
                  <a:lnTo>
                    <a:pt x="367" y="293"/>
                  </a:lnTo>
                  <a:close/>
                  <a:moveTo>
                    <a:pt x="367" y="241"/>
                  </a:moveTo>
                  <a:cubicBezTo>
                    <a:pt x="301" y="241"/>
                    <a:pt x="301" y="241"/>
                    <a:pt x="301" y="241"/>
                  </a:cubicBezTo>
                  <a:cubicBezTo>
                    <a:pt x="301" y="274"/>
                    <a:pt x="301" y="274"/>
                    <a:pt x="301" y="274"/>
                  </a:cubicBezTo>
                  <a:cubicBezTo>
                    <a:pt x="367" y="274"/>
                    <a:pt x="367" y="274"/>
                    <a:pt x="367" y="274"/>
                  </a:cubicBezTo>
                  <a:lnTo>
                    <a:pt x="367" y="241"/>
                  </a:lnTo>
                  <a:close/>
                  <a:moveTo>
                    <a:pt x="367" y="189"/>
                  </a:moveTo>
                  <a:cubicBezTo>
                    <a:pt x="301" y="189"/>
                    <a:pt x="301" y="189"/>
                    <a:pt x="301" y="189"/>
                  </a:cubicBezTo>
                  <a:cubicBezTo>
                    <a:pt x="301" y="222"/>
                    <a:pt x="301" y="222"/>
                    <a:pt x="301" y="222"/>
                  </a:cubicBezTo>
                  <a:cubicBezTo>
                    <a:pt x="367" y="222"/>
                    <a:pt x="367" y="222"/>
                    <a:pt x="367" y="222"/>
                  </a:cubicBezTo>
                  <a:lnTo>
                    <a:pt x="367" y="189"/>
                  </a:lnTo>
                  <a:close/>
                  <a:moveTo>
                    <a:pt x="367" y="137"/>
                  </a:moveTo>
                  <a:cubicBezTo>
                    <a:pt x="301" y="137"/>
                    <a:pt x="301" y="137"/>
                    <a:pt x="301" y="137"/>
                  </a:cubicBezTo>
                  <a:cubicBezTo>
                    <a:pt x="301" y="170"/>
                    <a:pt x="301" y="170"/>
                    <a:pt x="301" y="170"/>
                  </a:cubicBezTo>
                  <a:cubicBezTo>
                    <a:pt x="367" y="170"/>
                    <a:pt x="367" y="170"/>
                    <a:pt x="367" y="170"/>
                  </a:cubicBezTo>
                  <a:lnTo>
                    <a:pt x="367" y="137"/>
                  </a:lnTo>
                  <a:close/>
                  <a:moveTo>
                    <a:pt x="367" y="85"/>
                  </a:moveTo>
                  <a:cubicBezTo>
                    <a:pt x="301" y="85"/>
                    <a:pt x="301" y="85"/>
                    <a:pt x="301" y="85"/>
                  </a:cubicBezTo>
                  <a:cubicBezTo>
                    <a:pt x="301" y="118"/>
                    <a:pt x="301" y="118"/>
                    <a:pt x="301" y="118"/>
                  </a:cubicBezTo>
                  <a:cubicBezTo>
                    <a:pt x="367" y="118"/>
                    <a:pt x="367" y="118"/>
                    <a:pt x="367" y="118"/>
                  </a:cubicBezTo>
                  <a:lnTo>
                    <a:pt x="367" y="85"/>
                  </a:lnTo>
                  <a:close/>
                </a:path>
              </a:pathLst>
            </a:custGeom>
            <a:solidFill>
              <a:srgbClr val="164E2F"/>
            </a:solidFill>
            <a:ln>
              <a:noFill/>
            </a:ln>
          </p:spPr>
          <p:txBody>
            <a:bodyPr vert="horz" wrap="square" lIns="89619" tIns="44810" rIns="89619" bIns="44810" numCol="1" anchor="t" anchorCtr="0" compatLnSpc="1">
              <a:prstTxWarp prst="textNoShape">
                <a:avLst/>
              </a:prstTxWarp>
            </a:bodyPr>
            <a:lstStyle/>
            <a:p>
              <a:pPr defTabSz="914180">
                <a:defRPr/>
              </a:pPr>
              <a:endParaRPr lang="en-US" sz="1799" kern="0">
                <a:solidFill>
                  <a:srgbClr val="505050"/>
                </a:solidFill>
                <a:latin typeface="Segoe UI"/>
              </a:endParaRPr>
            </a:p>
          </p:txBody>
        </p:sp>
        <p:sp>
          <p:nvSpPr>
            <p:cNvPr id="571" name="Rectangle 570"/>
            <p:cNvSpPr/>
            <p:nvPr/>
          </p:nvSpPr>
          <p:spPr>
            <a:xfrm>
              <a:off x="2677674" y="3437617"/>
              <a:ext cx="1376999" cy="948535"/>
            </a:xfrm>
            <a:prstGeom prst="rect">
              <a:avLst/>
            </a:prstGeom>
            <a:solidFill>
              <a:srgbClr val="217346"/>
            </a:solidFill>
            <a:ln w="22225">
              <a:solidFill>
                <a:srgbClr val="164E2F"/>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sp>
          <p:nvSpPr>
            <p:cNvPr id="572" name="Rectangle 571"/>
            <p:cNvSpPr/>
            <p:nvPr/>
          </p:nvSpPr>
          <p:spPr>
            <a:xfrm>
              <a:off x="2677674" y="3304333"/>
              <a:ext cx="1376999" cy="146898"/>
            </a:xfrm>
            <a:prstGeom prst="rect">
              <a:avLst/>
            </a:prstGeom>
            <a:solidFill>
              <a:srgbClr val="217346"/>
            </a:solidFill>
            <a:ln w="22225">
              <a:solidFill>
                <a:srgbClr val="164E2F"/>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grpSp>
          <p:nvGrpSpPr>
            <p:cNvPr id="573" name="Group 572"/>
            <p:cNvGrpSpPr/>
            <p:nvPr/>
          </p:nvGrpSpPr>
          <p:grpSpPr>
            <a:xfrm>
              <a:off x="2786888" y="3533161"/>
              <a:ext cx="1165218" cy="775768"/>
              <a:chOff x="1536522" y="2097832"/>
              <a:chExt cx="830830" cy="553142"/>
            </a:xfrm>
          </p:grpSpPr>
          <p:sp>
            <p:nvSpPr>
              <p:cNvPr id="576" name="Rectangle 575"/>
              <p:cNvSpPr/>
              <p:nvPr/>
            </p:nvSpPr>
            <p:spPr bwMode="auto">
              <a:xfrm>
                <a:off x="2244476" y="2097832"/>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77" name="Rectangle 576"/>
              <p:cNvSpPr/>
              <p:nvPr/>
            </p:nvSpPr>
            <p:spPr bwMode="auto">
              <a:xfrm>
                <a:off x="2244476" y="2195125"/>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78" name="Rectangle 577"/>
              <p:cNvSpPr/>
              <p:nvPr/>
            </p:nvSpPr>
            <p:spPr bwMode="auto">
              <a:xfrm>
                <a:off x="2244476"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79" name="Rectangle 578"/>
              <p:cNvSpPr/>
              <p:nvPr/>
            </p:nvSpPr>
            <p:spPr bwMode="auto">
              <a:xfrm>
                <a:off x="2244476" y="2389711"/>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0" name="Rectangle 579"/>
              <p:cNvSpPr/>
              <p:nvPr/>
            </p:nvSpPr>
            <p:spPr bwMode="auto">
              <a:xfrm>
                <a:off x="2244476" y="2487004"/>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1" name="Rectangle 580"/>
              <p:cNvSpPr/>
              <p:nvPr/>
            </p:nvSpPr>
            <p:spPr bwMode="auto">
              <a:xfrm>
                <a:off x="2244476"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2" name="Rectangle 581"/>
              <p:cNvSpPr/>
              <p:nvPr/>
            </p:nvSpPr>
            <p:spPr bwMode="auto">
              <a:xfrm>
                <a:off x="1890498" y="2097832"/>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3" name="Rectangle 582"/>
              <p:cNvSpPr/>
              <p:nvPr/>
            </p:nvSpPr>
            <p:spPr bwMode="auto">
              <a:xfrm>
                <a:off x="1890498" y="2195125"/>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4" name="Rectangle 583"/>
              <p:cNvSpPr/>
              <p:nvPr/>
            </p:nvSpPr>
            <p:spPr bwMode="auto">
              <a:xfrm>
                <a:off x="1890498"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5" name="Rectangle 584"/>
              <p:cNvSpPr/>
              <p:nvPr/>
            </p:nvSpPr>
            <p:spPr bwMode="auto">
              <a:xfrm>
                <a:off x="1890498" y="2389711"/>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6" name="Rectangle 585"/>
              <p:cNvSpPr/>
              <p:nvPr/>
            </p:nvSpPr>
            <p:spPr bwMode="auto">
              <a:xfrm>
                <a:off x="1890498" y="2487004"/>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7" name="Rectangle 586"/>
              <p:cNvSpPr/>
              <p:nvPr/>
            </p:nvSpPr>
            <p:spPr bwMode="auto">
              <a:xfrm>
                <a:off x="1890498"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8" name="Rectangle 587"/>
              <p:cNvSpPr/>
              <p:nvPr/>
            </p:nvSpPr>
            <p:spPr bwMode="auto">
              <a:xfrm>
                <a:off x="2067486" y="2097832"/>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9" name="Rectangle 588"/>
              <p:cNvSpPr/>
              <p:nvPr/>
            </p:nvSpPr>
            <p:spPr bwMode="auto">
              <a:xfrm>
                <a:off x="2067486" y="2195125"/>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0" name="Rectangle 589"/>
              <p:cNvSpPr/>
              <p:nvPr/>
            </p:nvSpPr>
            <p:spPr bwMode="auto">
              <a:xfrm>
                <a:off x="2067486"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1" name="Rectangle 590"/>
              <p:cNvSpPr/>
              <p:nvPr/>
            </p:nvSpPr>
            <p:spPr bwMode="auto">
              <a:xfrm>
                <a:off x="2067486" y="2389711"/>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2" name="Rectangle 591"/>
              <p:cNvSpPr/>
              <p:nvPr/>
            </p:nvSpPr>
            <p:spPr bwMode="auto">
              <a:xfrm>
                <a:off x="2067486" y="2487004"/>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3" name="Rectangle 592"/>
              <p:cNvSpPr/>
              <p:nvPr/>
            </p:nvSpPr>
            <p:spPr bwMode="auto">
              <a:xfrm>
                <a:off x="2067486"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4" name="Rectangle 593"/>
              <p:cNvSpPr/>
              <p:nvPr/>
            </p:nvSpPr>
            <p:spPr bwMode="auto">
              <a:xfrm>
                <a:off x="1713510" y="2097832"/>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5" name="Rectangle 594"/>
              <p:cNvSpPr/>
              <p:nvPr/>
            </p:nvSpPr>
            <p:spPr bwMode="auto">
              <a:xfrm>
                <a:off x="1713510" y="2195125"/>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6" name="Rectangle 595"/>
              <p:cNvSpPr/>
              <p:nvPr/>
            </p:nvSpPr>
            <p:spPr bwMode="auto">
              <a:xfrm>
                <a:off x="1713510"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7" name="Rectangle 596"/>
              <p:cNvSpPr/>
              <p:nvPr/>
            </p:nvSpPr>
            <p:spPr bwMode="auto">
              <a:xfrm>
                <a:off x="1713510" y="2389711"/>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8" name="Rectangle 597"/>
              <p:cNvSpPr/>
              <p:nvPr/>
            </p:nvSpPr>
            <p:spPr bwMode="auto">
              <a:xfrm>
                <a:off x="1713510" y="2487004"/>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9" name="Rectangle 598"/>
              <p:cNvSpPr/>
              <p:nvPr/>
            </p:nvSpPr>
            <p:spPr bwMode="auto">
              <a:xfrm>
                <a:off x="1713510"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0" name="Rectangle 599"/>
              <p:cNvSpPr/>
              <p:nvPr/>
            </p:nvSpPr>
            <p:spPr bwMode="auto">
              <a:xfrm>
                <a:off x="1536522" y="2097832"/>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1" name="Rectangle 600"/>
              <p:cNvSpPr/>
              <p:nvPr/>
            </p:nvSpPr>
            <p:spPr bwMode="auto">
              <a:xfrm>
                <a:off x="1536522" y="2195125"/>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2" name="Rectangle 601"/>
              <p:cNvSpPr/>
              <p:nvPr/>
            </p:nvSpPr>
            <p:spPr bwMode="auto">
              <a:xfrm>
                <a:off x="1536522"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3" name="Rectangle 602"/>
              <p:cNvSpPr/>
              <p:nvPr/>
            </p:nvSpPr>
            <p:spPr bwMode="auto">
              <a:xfrm>
                <a:off x="1536522" y="2389711"/>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4" name="Rectangle 603"/>
              <p:cNvSpPr/>
              <p:nvPr/>
            </p:nvSpPr>
            <p:spPr bwMode="auto">
              <a:xfrm>
                <a:off x="1536522" y="2487004"/>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5" name="Rectangle 604"/>
              <p:cNvSpPr/>
              <p:nvPr/>
            </p:nvSpPr>
            <p:spPr bwMode="auto">
              <a:xfrm>
                <a:off x="1536522"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547" name="AutoShape 3"/>
            <p:cNvSpPr>
              <a:spLocks noChangeAspect="1" noChangeArrowheads="1" noTextEdit="1"/>
            </p:cNvSpPr>
            <p:nvPr/>
          </p:nvSpPr>
          <p:spPr bwMode="auto">
            <a:xfrm>
              <a:off x="2667063" y="4056991"/>
              <a:ext cx="2750769" cy="1558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48" name="Rectangle 5"/>
            <p:cNvSpPr>
              <a:spLocks noChangeArrowheads="1"/>
            </p:cNvSpPr>
            <p:nvPr/>
          </p:nvSpPr>
          <p:spPr bwMode="auto">
            <a:xfrm>
              <a:off x="3010125" y="4040256"/>
              <a:ext cx="2098115" cy="144964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49" name="Oval 6"/>
            <p:cNvSpPr>
              <a:spLocks noChangeArrowheads="1"/>
            </p:cNvSpPr>
            <p:nvPr/>
          </p:nvSpPr>
          <p:spPr bwMode="auto">
            <a:xfrm>
              <a:off x="4035126" y="4071634"/>
              <a:ext cx="46020" cy="48113"/>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50" name="Rectangle 7"/>
            <p:cNvSpPr>
              <a:spLocks noChangeArrowheads="1"/>
            </p:cNvSpPr>
            <p:nvPr/>
          </p:nvSpPr>
          <p:spPr bwMode="auto">
            <a:xfrm>
              <a:off x="3087523" y="4151124"/>
              <a:ext cx="1957961" cy="1273930"/>
            </a:xfrm>
            <a:prstGeom prst="rect">
              <a:avLst/>
            </a:prstGeom>
            <a:solidFill>
              <a:schemeClr val="tx1"/>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51" name="Freeform 8"/>
            <p:cNvSpPr>
              <a:spLocks/>
            </p:cNvSpPr>
            <p:nvPr/>
          </p:nvSpPr>
          <p:spPr bwMode="auto">
            <a:xfrm>
              <a:off x="2683798" y="5504543"/>
              <a:ext cx="2719391" cy="110868"/>
            </a:xfrm>
            <a:custGeom>
              <a:avLst/>
              <a:gdLst>
                <a:gd name="T0" fmla="*/ 0 w 175"/>
                <a:gd name="T1" fmla="*/ 0 h 7"/>
                <a:gd name="T2" fmla="*/ 0 w 175"/>
                <a:gd name="T3" fmla="*/ 1 h 7"/>
                <a:gd name="T4" fmla="*/ 7 w 175"/>
                <a:gd name="T5" fmla="*/ 7 h 7"/>
                <a:gd name="T6" fmla="*/ 168 w 175"/>
                <a:gd name="T7" fmla="*/ 7 h 7"/>
                <a:gd name="T8" fmla="*/ 175 w 175"/>
                <a:gd name="T9" fmla="*/ 1 h 7"/>
                <a:gd name="T10" fmla="*/ 175 w 175"/>
                <a:gd name="T11" fmla="*/ 0 h 7"/>
                <a:gd name="T12" fmla="*/ 0 w 17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75" h="7">
                  <a:moveTo>
                    <a:pt x="0" y="0"/>
                  </a:moveTo>
                  <a:cubicBezTo>
                    <a:pt x="0" y="1"/>
                    <a:pt x="0" y="1"/>
                    <a:pt x="0" y="1"/>
                  </a:cubicBezTo>
                  <a:cubicBezTo>
                    <a:pt x="0" y="4"/>
                    <a:pt x="3" y="7"/>
                    <a:pt x="7" y="7"/>
                  </a:cubicBezTo>
                  <a:cubicBezTo>
                    <a:pt x="168" y="7"/>
                    <a:pt x="168" y="7"/>
                    <a:pt x="168" y="7"/>
                  </a:cubicBezTo>
                  <a:cubicBezTo>
                    <a:pt x="172" y="7"/>
                    <a:pt x="175" y="4"/>
                    <a:pt x="175" y="1"/>
                  </a:cubicBezTo>
                  <a:cubicBezTo>
                    <a:pt x="175" y="0"/>
                    <a:pt x="175" y="0"/>
                    <a:pt x="175" y="0"/>
                  </a:cubicBez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52" name="Rectangle 551"/>
            <p:cNvSpPr/>
            <p:nvPr/>
          </p:nvSpPr>
          <p:spPr>
            <a:xfrm>
              <a:off x="3182309" y="4257010"/>
              <a:ext cx="1768390" cy="1062160"/>
            </a:xfrm>
            <a:prstGeom prst="rect">
              <a:avLst/>
            </a:prstGeom>
            <a:solidFill>
              <a:srgbClr val="2B579A"/>
            </a:solidFill>
            <a:ln w="22225">
              <a:solidFill>
                <a:srgbClr val="1B375F"/>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sp>
          <p:nvSpPr>
            <p:cNvPr id="553" name="Rectangle 552"/>
            <p:cNvSpPr/>
            <p:nvPr/>
          </p:nvSpPr>
          <p:spPr>
            <a:xfrm>
              <a:off x="3753998" y="4257010"/>
              <a:ext cx="1196701" cy="1062160"/>
            </a:xfrm>
            <a:prstGeom prst="rect">
              <a:avLst/>
            </a:prstGeom>
            <a:solidFill>
              <a:srgbClr val="2B579A"/>
            </a:solidFill>
            <a:ln w="22225">
              <a:solidFill>
                <a:srgbClr val="1B375F"/>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cxnSp>
          <p:nvCxnSpPr>
            <p:cNvPr id="560" name="Straight Connector 559"/>
            <p:cNvCxnSpPr/>
            <p:nvPr/>
          </p:nvCxnSpPr>
          <p:spPr>
            <a:xfrm>
              <a:off x="3942100" y="4776050"/>
              <a:ext cx="852417"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561" name="Straight Connector 560"/>
            <p:cNvCxnSpPr/>
            <p:nvPr/>
          </p:nvCxnSpPr>
          <p:spPr>
            <a:xfrm>
              <a:off x="3942100" y="4955339"/>
              <a:ext cx="852417"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562" name="Straight Connector 561"/>
            <p:cNvCxnSpPr/>
            <p:nvPr/>
          </p:nvCxnSpPr>
          <p:spPr>
            <a:xfrm>
              <a:off x="3942100" y="5134631"/>
              <a:ext cx="852417"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555" name="Straight Connector 554"/>
            <p:cNvCxnSpPr/>
            <p:nvPr/>
          </p:nvCxnSpPr>
          <p:spPr>
            <a:xfrm>
              <a:off x="3328334" y="4776049"/>
              <a:ext cx="312105"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556" name="Straight Connector 555"/>
            <p:cNvCxnSpPr/>
            <p:nvPr/>
          </p:nvCxnSpPr>
          <p:spPr>
            <a:xfrm>
              <a:off x="3328334" y="4955339"/>
              <a:ext cx="312105"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557" name="Straight Connector 556"/>
            <p:cNvCxnSpPr/>
            <p:nvPr/>
          </p:nvCxnSpPr>
          <p:spPr>
            <a:xfrm>
              <a:off x="3328334" y="5134631"/>
              <a:ext cx="312105"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sp>
          <p:nvSpPr>
            <p:cNvPr id="558" name="Freeform 9"/>
            <p:cNvSpPr>
              <a:spLocks noChangeAspect="1" noEditPoints="1"/>
            </p:cNvSpPr>
            <p:nvPr/>
          </p:nvSpPr>
          <p:spPr bwMode="black">
            <a:xfrm>
              <a:off x="3294014" y="4321096"/>
              <a:ext cx="380746" cy="380746"/>
            </a:xfrm>
            <a:custGeom>
              <a:avLst/>
              <a:gdLst>
                <a:gd name="T0" fmla="*/ 246 w 415"/>
                <a:gd name="T1" fmla="*/ 99 h 415"/>
                <a:gd name="T2" fmla="*/ 0 w 415"/>
                <a:gd name="T3" fmla="*/ 42 h 415"/>
                <a:gd name="T4" fmla="*/ 246 w 415"/>
                <a:gd name="T5" fmla="*/ 415 h 415"/>
                <a:gd name="T6" fmla="*/ 402 w 415"/>
                <a:gd name="T7" fmla="*/ 321 h 415"/>
                <a:gd name="T8" fmla="*/ 415 w 415"/>
                <a:gd name="T9" fmla="*/ 113 h 415"/>
                <a:gd name="T10" fmla="*/ 179 w 415"/>
                <a:gd name="T11" fmla="*/ 222 h 415"/>
                <a:gd name="T12" fmla="*/ 169 w 415"/>
                <a:gd name="T13" fmla="*/ 251 h 415"/>
                <a:gd name="T14" fmla="*/ 151 w 415"/>
                <a:gd name="T15" fmla="*/ 272 h 415"/>
                <a:gd name="T16" fmla="*/ 128 w 415"/>
                <a:gd name="T17" fmla="*/ 282 h 415"/>
                <a:gd name="T18" fmla="*/ 102 w 415"/>
                <a:gd name="T19" fmla="*/ 281 h 415"/>
                <a:gd name="T20" fmla="*/ 82 w 415"/>
                <a:gd name="T21" fmla="*/ 269 h 415"/>
                <a:gd name="T22" fmla="*/ 66 w 415"/>
                <a:gd name="T23" fmla="*/ 249 h 415"/>
                <a:gd name="T24" fmla="*/ 58 w 415"/>
                <a:gd name="T25" fmla="*/ 223 h 415"/>
                <a:gd name="T26" fmla="*/ 58 w 415"/>
                <a:gd name="T27" fmla="*/ 191 h 415"/>
                <a:gd name="T28" fmla="*/ 65 w 415"/>
                <a:gd name="T29" fmla="*/ 164 h 415"/>
                <a:gd name="T30" fmla="*/ 82 w 415"/>
                <a:gd name="T31" fmla="*/ 141 h 415"/>
                <a:gd name="T32" fmla="*/ 103 w 415"/>
                <a:gd name="T33" fmla="*/ 130 h 415"/>
                <a:gd name="T34" fmla="*/ 130 w 415"/>
                <a:gd name="T35" fmla="*/ 127 h 415"/>
                <a:gd name="T36" fmla="*/ 153 w 415"/>
                <a:gd name="T37" fmla="*/ 137 h 415"/>
                <a:gd name="T38" fmla="*/ 169 w 415"/>
                <a:gd name="T39" fmla="*/ 158 h 415"/>
                <a:gd name="T40" fmla="*/ 179 w 415"/>
                <a:gd name="T41" fmla="*/ 186 h 415"/>
                <a:gd name="T42" fmla="*/ 179 w 415"/>
                <a:gd name="T43" fmla="*/ 222 h 415"/>
                <a:gd name="T44" fmla="*/ 246 w 415"/>
                <a:gd name="T45" fmla="*/ 307 h 415"/>
                <a:gd name="T46" fmla="*/ 292 w 415"/>
                <a:gd name="T47" fmla="*/ 228 h 415"/>
                <a:gd name="T48" fmla="*/ 401 w 415"/>
                <a:gd name="T49" fmla="*/ 140 h 415"/>
                <a:gd name="T50" fmla="*/ 401 w 415"/>
                <a:gd name="T51" fmla="*/ 121 h 415"/>
                <a:gd name="T52" fmla="*/ 298 w 415"/>
                <a:gd name="T53" fmla="*/ 216 h 415"/>
                <a:gd name="T54" fmla="*/ 246 w 415"/>
                <a:gd name="T55" fmla="*/ 113 h 415"/>
                <a:gd name="T56" fmla="*/ 401 w 415"/>
                <a:gd name="T57" fmla="*/ 121 h 415"/>
                <a:gd name="T58" fmla="*/ 143 w 415"/>
                <a:gd name="T59" fmla="*/ 176 h 415"/>
                <a:gd name="T60" fmla="*/ 134 w 415"/>
                <a:gd name="T61" fmla="*/ 163 h 415"/>
                <a:gd name="T62" fmla="*/ 123 w 415"/>
                <a:gd name="T63" fmla="*/ 157 h 415"/>
                <a:gd name="T64" fmla="*/ 109 w 415"/>
                <a:gd name="T65" fmla="*/ 158 h 415"/>
                <a:gd name="T66" fmla="*/ 97 w 415"/>
                <a:gd name="T67" fmla="*/ 165 h 415"/>
                <a:gd name="T68" fmla="*/ 89 w 415"/>
                <a:gd name="T69" fmla="*/ 178 h 415"/>
                <a:gd name="T70" fmla="*/ 85 w 415"/>
                <a:gd name="T71" fmla="*/ 196 h 415"/>
                <a:gd name="T72" fmla="*/ 85 w 415"/>
                <a:gd name="T73" fmla="*/ 216 h 415"/>
                <a:gd name="T74" fmla="*/ 90 w 415"/>
                <a:gd name="T75" fmla="*/ 233 h 415"/>
                <a:gd name="T76" fmla="*/ 98 w 415"/>
                <a:gd name="T77" fmla="*/ 246 h 415"/>
                <a:gd name="T78" fmla="*/ 109 w 415"/>
                <a:gd name="T79" fmla="*/ 252 h 415"/>
                <a:gd name="T80" fmla="*/ 122 w 415"/>
                <a:gd name="T81" fmla="*/ 254 h 415"/>
                <a:gd name="T82" fmla="*/ 134 w 415"/>
                <a:gd name="T83" fmla="*/ 248 h 415"/>
                <a:gd name="T84" fmla="*/ 142 w 415"/>
                <a:gd name="T85" fmla="*/ 236 h 415"/>
                <a:gd name="T86" fmla="*/ 147 w 415"/>
                <a:gd name="T87" fmla="*/ 217 h 415"/>
                <a:gd name="T88" fmla="*/ 147 w 415"/>
                <a:gd name="T89" fmla="*/ 195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15" h="415">
                  <a:moveTo>
                    <a:pt x="401" y="99"/>
                  </a:moveTo>
                  <a:cubicBezTo>
                    <a:pt x="246" y="99"/>
                    <a:pt x="246" y="99"/>
                    <a:pt x="246" y="99"/>
                  </a:cubicBezTo>
                  <a:cubicBezTo>
                    <a:pt x="246" y="0"/>
                    <a:pt x="246" y="0"/>
                    <a:pt x="246" y="0"/>
                  </a:cubicBezTo>
                  <a:cubicBezTo>
                    <a:pt x="0" y="42"/>
                    <a:pt x="0" y="42"/>
                    <a:pt x="0" y="42"/>
                  </a:cubicBezTo>
                  <a:cubicBezTo>
                    <a:pt x="0" y="373"/>
                    <a:pt x="0" y="373"/>
                    <a:pt x="0" y="373"/>
                  </a:cubicBezTo>
                  <a:cubicBezTo>
                    <a:pt x="246" y="415"/>
                    <a:pt x="246" y="415"/>
                    <a:pt x="246" y="415"/>
                  </a:cubicBezTo>
                  <a:cubicBezTo>
                    <a:pt x="246" y="321"/>
                    <a:pt x="246" y="321"/>
                    <a:pt x="246" y="321"/>
                  </a:cubicBezTo>
                  <a:cubicBezTo>
                    <a:pt x="402" y="321"/>
                    <a:pt x="402" y="321"/>
                    <a:pt x="402" y="321"/>
                  </a:cubicBezTo>
                  <a:cubicBezTo>
                    <a:pt x="409" y="321"/>
                    <a:pt x="415" y="314"/>
                    <a:pt x="415" y="307"/>
                  </a:cubicBezTo>
                  <a:cubicBezTo>
                    <a:pt x="415" y="113"/>
                    <a:pt x="415" y="113"/>
                    <a:pt x="415" y="113"/>
                  </a:cubicBezTo>
                  <a:cubicBezTo>
                    <a:pt x="415" y="105"/>
                    <a:pt x="409" y="99"/>
                    <a:pt x="401" y="99"/>
                  </a:cubicBezTo>
                  <a:close/>
                  <a:moveTo>
                    <a:pt x="179" y="222"/>
                  </a:moveTo>
                  <a:cubicBezTo>
                    <a:pt x="177" y="228"/>
                    <a:pt x="176" y="232"/>
                    <a:pt x="175" y="237"/>
                  </a:cubicBezTo>
                  <a:cubicBezTo>
                    <a:pt x="174" y="243"/>
                    <a:pt x="172" y="248"/>
                    <a:pt x="169" y="251"/>
                  </a:cubicBezTo>
                  <a:cubicBezTo>
                    <a:pt x="167" y="256"/>
                    <a:pt x="164" y="259"/>
                    <a:pt x="161" y="263"/>
                  </a:cubicBezTo>
                  <a:cubicBezTo>
                    <a:pt x="157" y="266"/>
                    <a:pt x="155" y="270"/>
                    <a:pt x="151" y="272"/>
                  </a:cubicBezTo>
                  <a:cubicBezTo>
                    <a:pt x="148" y="275"/>
                    <a:pt x="144" y="277"/>
                    <a:pt x="140" y="278"/>
                  </a:cubicBezTo>
                  <a:cubicBezTo>
                    <a:pt x="136" y="281"/>
                    <a:pt x="133" y="282"/>
                    <a:pt x="128" y="282"/>
                  </a:cubicBezTo>
                  <a:cubicBezTo>
                    <a:pt x="124" y="283"/>
                    <a:pt x="120" y="283"/>
                    <a:pt x="115" y="283"/>
                  </a:cubicBezTo>
                  <a:cubicBezTo>
                    <a:pt x="110" y="283"/>
                    <a:pt x="107" y="282"/>
                    <a:pt x="102" y="281"/>
                  </a:cubicBezTo>
                  <a:cubicBezTo>
                    <a:pt x="98" y="279"/>
                    <a:pt x="95" y="278"/>
                    <a:pt x="91" y="276"/>
                  </a:cubicBezTo>
                  <a:cubicBezTo>
                    <a:pt x="88" y="275"/>
                    <a:pt x="84" y="272"/>
                    <a:pt x="82" y="269"/>
                  </a:cubicBezTo>
                  <a:cubicBezTo>
                    <a:pt x="78" y="266"/>
                    <a:pt x="76" y="264"/>
                    <a:pt x="72" y="261"/>
                  </a:cubicBezTo>
                  <a:cubicBezTo>
                    <a:pt x="70" y="257"/>
                    <a:pt x="68" y="252"/>
                    <a:pt x="66" y="249"/>
                  </a:cubicBezTo>
                  <a:cubicBezTo>
                    <a:pt x="64" y="245"/>
                    <a:pt x="62" y="241"/>
                    <a:pt x="61" y="236"/>
                  </a:cubicBezTo>
                  <a:cubicBezTo>
                    <a:pt x="59" y="232"/>
                    <a:pt x="58" y="228"/>
                    <a:pt x="58" y="223"/>
                  </a:cubicBezTo>
                  <a:cubicBezTo>
                    <a:pt x="57" y="217"/>
                    <a:pt x="57" y="212"/>
                    <a:pt x="57" y="207"/>
                  </a:cubicBezTo>
                  <a:cubicBezTo>
                    <a:pt x="57" y="202"/>
                    <a:pt x="57" y="196"/>
                    <a:pt x="58" y="191"/>
                  </a:cubicBezTo>
                  <a:cubicBezTo>
                    <a:pt x="58" y="186"/>
                    <a:pt x="59" y="180"/>
                    <a:pt x="61" y="177"/>
                  </a:cubicBezTo>
                  <a:cubicBezTo>
                    <a:pt x="62" y="172"/>
                    <a:pt x="64" y="167"/>
                    <a:pt x="65" y="164"/>
                  </a:cubicBezTo>
                  <a:cubicBezTo>
                    <a:pt x="68" y="159"/>
                    <a:pt x="70" y="156"/>
                    <a:pt x="72" y="152"/>
                  </a:cubicBezTo>
                  <a:cubicBezTo>
                    <a:pt x="75" y="148"/>
                    <a:pt x="78" y="145"/>
                    <a:pt x="82" y="141"/>
                  </a:cubicBezTo>
                  <a:cubicBezTo>
                    <a:pt x="84" y="139"/>
                    <a:pt x="88" y="137"/>
                    <a:pt x="91" y="134"/>
                  </a:cubicBezTo>
                  <a:cubicBezTo>
                    <a:pt x="95" y="132"/>
                    <a:pt x="99" y="131"/>
                    <a:pt x="103" y="130"/>
                  </a:cubicBezTo>
                  <a:cubicBezTo>
                    <a:pt x="108" y="128"/>
                    <a:pt x="112" y="127"/>
                    <a:pt x="117" y="127"/>
                  </a:cubicBezTo>
                  <a:cubicBezTo>
                    <a:pt x="121" y="127"/>
                    <a:pt x="125" y="127"/>
                    <a:pt x="130" y="127"/>
                  </a:cubicBezTo>
                  <a:cubicBezTo>
                    <a:pt x="134" y="128"/>
                    <a:pt x="137" y="130"/>
                    <a:pt x="142" y="131"/>
                  </a:cubicBezTo>
                  <a:cubicBezTo>
                    <a:pt x="146" y="133"/>
                    <a:pt x="149" y="134"/>
                    <a:pt x="153" y="137"/>
                  </a:cubicBezTo>
                  <a:cubicBezTo>
                    <a:pt x="155" y="140"/>
                    <a:pt x="159" y="143"/>
                    <a:pt x="162" y="146"/>
                  </a:cubicBezTo>
                  <a:cubicBezTo>
                    <a:pt x="164" y="150"/>
                    <a:pt x="167" y="153"/>
                    <a:pt x="169" y="158"/>
                  </a:cubicBezTo>
                  <a:cubicBezTo>
                    <a:pt x="172" y="161"/>
                    <a:pt x="174" y="166"/>
                    <a:pt x="175" y="171"/>
                  </a:cubicBezTo>
                  <a:cubicBezTo>
                    <a:pt x="176" y="176"/>
                    <a:pt x="177" y="182"/>
                    <a:pt x="179" y="186"/>
                  </a:cubicBezTo>
                  <a:cubicBezTo>
                    <a:pt x="180" y="192"/>
                    <a:pt x="180" y="198"/>
                    <a:pt x="180" y="204"/>
                  </a:cubicBezTo>
                  <a:cubicBezTo>
                    <a:pt x="180" y="210"/>
                    <a:pt x="180" y="216"/>
                    <a:pt x="179" y="222"/>
                  </a:cubicBezTo>
                  <a:close/>
                  <a:moveTo>
                    <a:pt x="401" y="307"/>
                  </a:moveTo>
                  <a:cubicBezTo>
                    <a:pt x="246" y="307"/>
                    <a:pt x="246" y="307"/>
                    <a:pt x="246" y="307"/>
                  </a:cubicBezTo>
                  <a:cubicBezTo>
                    <a:pt x="246" y="185"/>
                    <a:pt x="246" y="185"/>
                    <a:pt x="246" y="185"/>
                  </a:cubicBezTo>
                  <a:cubicBezTo>
                    <a:pt x="292" y="228"/>
                    <a:pt x="292" y="228"/>
                    <a:pt x="292" y="228"/>
                  </a:cubicBezTo>
                  <a:cubicBezTo>
                    <a:pt x="297" y="232"/>
                    <a:pt x="303" y="232"/>
                    <a:pt x="306" y="228"/>
                  </a:cubicBezTo>
                  <a:cubicBezTo>
                    <a:pt x="401" y="140"/>
                    <a:pt x="401" y="140"/>
                    <a:pt x="401" y="140"/>
                  </a:cubicBezTo>
                  <a:lnTo>
                    <a:pt x="401" y="307"/>
                  </a:lnTo>
                  <a:close/>
                  <a:moveTo>
                    <a:pt x="401" y="121"/>
                  </a:moveTo>
                  <a:cubicBezTo>
                    <a:pt x="300" y="216"/>
                    <a:pt x="300" y="216"/>
                    <a:pt x="300" y="216"/>
                  </a:cubicBezTo>
                  <a:cubicBezTo>
                    <a:pt x="300" y="217"/>
                    <a:pt x="299" y="217"/>
                    <a:pt x="298" y="216"/>
                  </a:cubicBezTo>
                  <a:cubicBezTo>
                    <a:pt x="246" y="167"/>
                    <a:pt x="246" y="167"/>
                    <a:pt x="246" y="167"/>
                  </a:cubicBezTo>
                  <a:cubicBezTo>
                    <a:pt x="246" y="113"/>
                    <a:pt x="246" y="113"/>
                    <a:pt x="246" y="113"/>
                  </a:cubicBezTo>
                  <a:cubicBezTo>
                    <a:pt x="401" y="113"/>
                    <a:pt x="401" y="113"/>
                    <a:pt x="401" y="113"/>
                  </a:cubicBezTo>
                  <a:lnTo>
                    <a:pt x="401" y="121"/>
                  </a:lnTo>
                  <a:close/>
                  <a:moveTo>
                    <a:pt x="146" y="184"/>
                  </a:moveTo>
                  <a:cubicBezTo>
                    <a:pt x="144" y="182"/>
                    <a:pt x="144" y="178"/>
                    <a:pt x="143" y="176"/>
                  </a:cubicBezTo>
                  <a:cubicBezTo>
                    <a:pt x="142" y="173"/>
                    <a:pt x="141" y="171"/>
                    <a:pt x="138" y="169"/>
                  </a:cubicBezTo>
                  <a:cubicBezTo>
                    <a:pt x="137" y="166"/>
                    <a:pt x="136" y="165"/>
                    <a:pt x="134" y="163"/>
                  </a:cubicBezTo>
                  <a:cubicBezTo>
                    <a:pt x="133" y="161"/>
                    <a:pt x="131" y="160"/>
                    <a:pt x="129" y="159"/>
                  </a:cubicBezTo>
                  <a:cubicBezTo>
                    <a:pt x="127" y="158"/>
                    <a:pt x="125" y="158"/>
                    <a:pt x="123" y="157"/>
                  </a:cubicBezTo>
                  <a:cubicBezTo>
                    <a:pt x="121" y="157"/>
                    <a:pt x="118" y="157"/>
                    <a:pt x="116" y="157"/>
                  </a:cubicBezTo>
                  <a:cubicBezTo>
                    <a:pt x="114" y="157"/>
                    <a:pt x="111" y="157"/>
                    <a:pt x="109" y="158"/>
                  </a:cubicBezTo>
                  <a:cubicBezTo>
                    <a:pt x="107" y="158"/>
                    <a:pt x="104" y="159"/>
                    <a:pt x="103" y="160"/>
                  </a:cubicBezTo>
                  <a:cubicBezTo>
                    <a:pt x="101" y="161"/>
                    <a:pt x="98" y="163"/>
                    <a:pt x="97" y="165"/>
                  </a:cubicBezTo>
                  <a:cubicBezTo>
                    <a:pt x="96" y="166"/>
                    <a:pt x="94" y="169"/>
                    <a:pt x="92" y="171"/>
                  </a:cubicBezTo>
                  <a:cubicBezTo>
                    <a:pt x="91" y="173"/>
                    <a:pt x="90" y="176"/>
                    <a:pt x="89" y="178"/>
                  </a:cubicBezTo>
                  <a:cubicBezTo>
                    <a:pt x="88" y="180"/>
                    <a:pt x="88" y="184"/>
                    <a:pt x="86" y="186"/>
                  </a:cubicBezTo>
                  <a:cubicBezTo>
                    <a:pt x="86" y="189"/>
                    <a:pt x="85" y="192"/>
                    <a:pt x="85" y="196"/>
                  </a:cubicBezTo>
                  <a:cubicBezTo>
                    <a:pt x="85" y="198"/>
                    <a:pt x="84" y="202"/>
                    <a:pt x="84" y="205"/>
                  </a:cubicBezTo>
                  <a:cubicBezTo>
                    <a:pt x="84" y="209"/>
                    <a:pt x="85" y="212"/>
                    <a:pt x="85" y="216"/>
                  </a:cubicBezTo>
                  <a:cubicBezTo>
                    <a:pt x="85" y="219"/>
                    <a:pt x="86" y="223"/>
                    <a:pt x="86" y="225"/>
                  </a:cubicBezTo>
                  <a:cubicBezTo>
                    <a:pt x="88" y="229"/>
                    <a:pt x="89" y="231"/>
                    <a:pt x="90" y="233"/>
                  </a:cubicBezTo>
                  <a:cubicBezTo>
                    <a:pt x="91" y="236"/>
                    <a:pt x="92" y="238"/>
                    <a:pt x="94" y="241"/>
                  </a:cubicBezTo>
                  <a:cubicBezTo>
                    <a:pt x="95" y="243"/>
                    <a:pt x="96" y="244"/>
                    <a:pt x="98" y="246"/>
                  </a:cubicBezTo>
                  <a:cubicBezTo>
                    <a:pt x="99" y="248"/>
                    <a:pt x="102" y="249"/>
                    <a:pt x="103" y="250"/>
                  </a:cubicBezTo>
                  <a:cubicBezTo>
                    <a:pt x="105" y="251"/>
                    <a:pt x="107" y="252"/>
                    <a:pt x="109" y="252"/>
                  </a:cubicBezTo>
                  <a:cubicBezTo>
                    <a:pt x="111" y="254"/>
                    <a:pt x="114" y="254"/>
                    <a:pt x="115" y="254"/>
                  </a:cubicBezTo>
                  <a:cubicBezTo>
                    <a:pt x="117" y="254"/>
                    <a:pt x="120" y="254"/>
                    <a:pt x="122" y="254"/>
                  </a:cubicBezTo>
                  <a:cubicBezTo>
                    <a:pt x="124" y="252"/>
                    <a:pt x="127" y="252"/>
                    <a:pt x="128" y="251"/>
                  </a:cubicBezTo>
                  <a:cubicBezTo>
                    <a:pt x="130" y="250"/>
                    <a:pt x="131" y="249"/>
                    <a:pt x="134" y="248"/>
                  </a:cubicBezTo>
                  <a:cubicBezTo>
                    <a:pt x="135" y="246"/>
                    <a:pt x="137" y="244"/>
                    <a:pt x="138" y="243"/>
                  </a:cubicBezTo>
                  <a:cubicBezTo>
                    <a:pt x="140" y="241"/>
                    <a:pt x="141" y="238"/>
                    <a:pt x="142" y="236"/>
                  </a:cubicBezTo>
                  <a:cubicBezTo>
                    <a:pt x="143" y="232"/>
                    <a:pt x="144" y="230"/>
                    <a:pt x="146" y="226"/>
                  </a:cubicBezTo>
                  <a:cubicBezTo>
                    <a:pt x="147" y="224"/>
                    <a:pt x="147" y="220"/>
                    <a:pt x="147" y="217"/>
                  </a:cubicBezTo>
                  <a:cubicBezTo>
                    <a:pt x="148" y="213"/>
                    <a:pt x="148" y="210"/>
                    <a:pt x="148" y="206"/>
                  </a:cubicBezTo>
                  <a:cubicBezTo>
                    <a:pt x="148" y="202"/>
                    <a:pt x="148" y="198"/>
                    <a:pt x="147" y="195"/>
                  </a:cubicBezTo>
                  <a:cubicBezTo>
                    <a:pt x="147" y="191"/>
                    <a:pt x="147" y="187"/>
                    <a:pt x="146" y="184"/>
                  </a:cubicBezTo>
                  <a:close/>
                </a:path>
              </a:pathLst>
            </a:custGeom>
            <a:solidFill>
              <a:srgbClr val="1B375F"/>
            </a:solidFill>
            <a:ln>
              <a:noFill/>
            </a:ln>
          </p:spPr>
          <p:txBody>
            <a:bodyPr vert="horz" wrap="square" lIns="89619" tIns="44810" rIns="89619" bIns="44810" numCol="1" anchor="t" anchorCtr="0" compatLnSpc="1">
              <a:prstTxWarp prst="textNoShape">
                <a:avLst/>
              </a:prstTxWarp>
            </a:bodyPr>
            <a:lstStyle/>
            <a:p>
              <a:pPr defTabSz="914180">
                <a:defRPr/>
              </a:pPr>
              <a:endParaRPr lang="en-US" sz="1799" kern="0">
                <a:solidFill>
                  <a:srgbClr val="505050"/>
                </a:solidFill>
                <a:latin typeface="Segoe UI"/>
              </a:endParaRPr>
            </a:p>
          </p:txBody>
        </p:sp>
        <p:sp>
          <p:nvSpPr>
            <p:cNvPr id="530" name="Freeform 10"/>
            <p:cNvSpPr>
              <a:spLocks noChangeAspect="1" noEditPoints="1"/>
            </p:cNvSpPr>
            <p:nvPr/>
          </p:nvSpPr>
          <p:spPr bwMode="auto">
            <a:xfrm>
              <a:off x="1581499" y="4519042"/>
              <a:ext cx="610333" cy="1096369"/>
            </a:xfrm>
            <a:prstGeom prst="roundRect">
              <a:avLst>
                <a:gd name="adj" fmla="val 3431"/>
              </a:avLst>
            </a:prstGeom>
            <a:solidFill>
              <a:srgbClr val="333333"/>
            </a:solidFill>
            <a:ln>
              <a:noFill/>
            </a:ln>
            <a:extLst/>
          </p:spPr>
          <p:txBody>
            <a:bodyPr vert="horz" wrap="square" lIns="87822" tIns="43911" rIns="87822" bIns="43911" numCol="1" anchor="t" anchorCtr="0" compatLnSpc="1">
              <a:prstTxWarp prst="textNoShape">
                <a:avLst/>
              </a:prstTxWarp>
            </a:bodyPr>
            <a:lstStyle/>
            <a:p>
              <a:pPr defTabSz="895730"/>
              <a:endParaRPr lang="en-US" sz="1729">
                <a:solidFill>
                  <a:srgbClr val="FFFFFF"/>
                </a:solidFill>
                <a:latin typeface="Segoe UI"/>
              </a:endParaRPr>
            </a:p>
          </p:txBody>
        </p:sp>
        <p:sp>
          <p:nvSpPr>
            <p:cNvPr id="531" name="Rectangle 530"/>
            <p:cNvSpPr/>
            <p:nvPr/>
          </p:nvSpPr>
          <p:spPr bwMode="auto">
            <a:xfrm>
              <a:off x="1610385" y="4626798"/>
              <a:ext cx="552561" cy="853054"/>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32" name="Round Same Side Corner Rectangle 531"/>
            <p:cNvSpPr/>
            <p:nvPr/>
          </p:nvSpPr>
          <p:spPr bwMode="auto">
            <a:xfrm flipV="1">
              <a:off x="1840210" y="4535287"/>
              <a:ext cx="96570" cy="16095"/>
            </a:xfrm>
            <a:prstGeom prst="round2SameRect">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33" name="Oval 532"/>
            <p:cNvSpPr/>
            <p:nvPr/>
          </p:nvSpPr>
          <p:spPr bwMode="auto">
            <a:xfrm>
              <a:off x="2077612" y="4550265"/>
              <a:ext cx="16095" cy="16095"/>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43" name="Freeform 13"/>
            <p:cNvSpPr>
              <a:spLocks/>
            </p:cNvSpPr>
            <p:nvPr/>
          </p:nvSpPr>
          <p:spPr bwMode="auto">
            <a:xfrm>
              <a:off x="1885813" y="5520649"/>
              <a:ext cx="28567" cy="25260"/>
            </a:xfrm>
            <a:custGeom>
              <a:avLst/>
              <a:gdLst>
                <a:gd name="T0" fmla="*/ 0 w 1140"/>
                <a:gd name="T1" fmla="*/ 1008 h 1008"/>
                <a:gd name="T2" fmla="*/ 1140 w 1140"/>
                <a:gd name="T3" fmla="*/ 1008 h 1008"/>
                <a:gd name="T4" fmla="*/ 1140 w 1140"/>
                <a:gd name="T5" fmla="*/ 0 h 1008"/>
                <a:gd name="T6" fmla="*/ 0 w 1140"/>
                <a:gd name="T7" fmla="*/ 159 h 1008"/>
                <a:gd name="T8" fmla="*/ 0 w 1140"/>
                <a:gd name="T9" fmla="*/ 1008 h 1008"/>
              </a:gdLst>
              <a:ahLst/>
              <a:cxnLst>
                <a:cxn ang="0">
                  <a:pos x="T0" y="T1"/>
                </a:cxn>
                <a:cxn ang="0">
                  <a:pos x="T2" y="T3"/>
                </a:cxn>
                <a:cxn ang="0">
                  <a:pos x="T4" y="T5"/>
                </a:cxn>
                <a:cxn ang="0">
                  <a:pos x="T6" y="T7"/>
                </a:cxn>
                <a:cxn ang="0">
                  <a:pos x="T8" y="T9"/>
                </a:cxn>
              </a:cxnLst>
              <a:rect l="0" t="0" r="r" b="b"/>
              <a:pathLst>
                <a:path w="1140" h="1008">
                  <a:moveTo>
                    <a:pt x="0" y="1008"/>
                  </a:moveTo>
                  <a:lnTo>
                    <a:pt x="1140" y="1008"/>
                  </a:lnTo>
                  <a:lnTo>
                    <a:pt x="1140" y="0"/>
                  </a:lnTo>
                  <a:lnTo>
                    <a:pt x="0" y="159"/>
                  </a:lnTo>
                  <a:lnTo>
                    <a:pt x="0" y="1008"/>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44" name="Freeform 14"/>
            <p:cNvSpPr>
              <a:spLocks/>
            </p:cNvSpPr>
            <p:nvPr/>
          </p:nvSpPr>
          <p:spPr bwMode="auto">
            <a:xfrm>
              <a:off x="1858950" y="5524758"/>
              <a:ext cx="21877" cy="21150"/>
            </a:xfrm>
            <a:custGeom>
              <a:avLst/>
              <a:gdLst>
                <a:gd name="T0" fmla="*/ 873 w 873"/>
                <a:gd name="T1" fmla="*/ 844 h 844"/>
                <a:gd name="T2" fmla="*/ 873 w 873"/>
                <a:gd name="T3" fmla="*/ 0 h 844"/>
                <a:gd name="T4" fmla="*/ 0 w 873"/>
                <a:gd name="T5" fmla="*/ 123 h 844"/>
                <a:gd name="T6" fmla="*/ 0 w 873"/>
                <a:gd name="T7" fmla="*/ 844 h 844"/>
                <a:gd name="T8" fmla="*/ 873 w 873"/>
                <a:gd name="T9" fmla="*/ 844 h 844"/>
              </a:gdLst>
              <a:ahLst/>
              <a:cxnLst>
                <a:cxn ang="0">
                  <a:pos x="T0" y="T1"/>
                </a:cxn>
                <a:cxn ang="0">
                  <a:pos x="T2" y="T3"/>
                </a:cxn>
                <a:cxn ang="0">
                  <a:pos x="T4" y="T5"/>
                </a:cxn>
                <a:cxn ang="0">
                  <a:pos x="T6" y="T7"/>
                </a:cxn>
                <a:cxn ang="0">
                  <a:pos x="T8" y="T9"/>
                </a:cxn>
              </a:cxnLst>
              <a:rect l="0" t="0" r="r" b="b"/>
              <a:pathLst>
                <a:path w="873" h="844">
                  <a:moveTo>
                    <a:pt x="873" y="844"/>
                  </a:moveTo>
                  <a:lnTo>
                    <a:pt x="873" y="0"/>
                  </a:lnTo>
                  <a:lnTo>
                    <a:pt x="0" y="123"/>
                  </a:lnTo>
                  <a:lnTo>
                    <a:pt x="0" y="844"/>
                  </a:lnTo>
                  <a:lnTo>
                    <a:pt x="873" y="844"/>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45" name="Freeform 15"/>
            <p:cNvSpPr>
              <a:spLocks/>
            </p:cNvSpPr>
            <p:nvPr/>
          </p:nvSpPr>
          <p:spPr bwMode="auto">
            <a:xfrm>
              <a:off x="1858950" y="5550895"/>
              <a:ext cx="21877" cy="21100"/>
            </a:xfrm>
            <a:custGeom>
              <a:avLst/>
              <a:gdLst>
                <a:gd name="T0" fmla="*/ 873 w 873"/>
                <a:gd name="T1" fmla="*/ 0 h 842"/>
                <a:gd name="T2" fmla="*/ 0 w 873"/>
                <a:gd name="T3" fmla="*/ 0 h 842"/>
                <a:gd name="T4" fmla="*/ 0 w 873"/>
                <a:gd name="T5" fmla="*/ 721 h 842"/>
                <a:gd name="T6" fmla="*/ 873 w 873"/>
                <a:gd name="T7" fmla="*/ 842 h 842"/>
                <a:gd name="T8" fmla="*/ 873 w 873"/>
                <a:gd name="T9" fmla="*/ 0 h 842"/>
              </a:gdLst>
              <a:ahLst/>
              <a:cxnLst>
                <a:cxn ang="0">
                  <a:pos x="T0" y="T1"/>
                </a:cxn>
                <a:cxn ang="0">
                  <a:pos x="T2" y="T3"/>
                </a:cxn>
                <a:cxn ang="0">
                  <a:pos x="T4" y="T5"/>
                </a:cxn>
                <a:cxn ang="0">
                  <a:pos x="T6" y="T7"/>
                </a:cxn>
                <a:cxn ang="0">
                  <a:pos x="T8" y="T9"/>
                </a:cxn>
              </a:cxnLst>
              <a:rect l="0" t="0" r="r" b="b"/>
              <a:pathLst>
                <a:path w="873" h="842">
                  <a:moveTo>
                    <a:pt x="873" y="0"/>
                  </a:moveTo>
                  <a:lnTo>
                    <a:pt x="0" y="0"/>
                  </a:lnTo>
                  <a:lnTo>
                    <a:pt x="0" y="721"/>
                  </a:lnTo>
                  <a:lnTo>
                    <a:pt x="873" y="842"/>
                  </a:lnTo>
                  <a:lnTo>
                    <a:pt x="873" y="0"/>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46" name="Freeform 16"/>
            <p:cNvSpPr>
              <a:spLocks/>
            </p:cNvSpPr>
            <p:nvPr/>
          </p:nvSpPr>
          <p:spPr bwMode="auto">
            <a:xfrm>
              <a:off x="1885813" y="5550895"/>
              <a:ext cx="28567" cy="25184"/>
            </a:xfrm>
            <a:custGeom>
              <a:avLst/>
              <a:gdLst>
                <a:gd name="T0" fmla="*/ 0 w 1140"/>
                <a:gd name="T1" fmla="*/ 0 h 1005"/>
                <a:gd name="T2" fmla="*/ 0 w 1140"/>
                <a:gd name="T3" fmla="*/ 847 h 1005"/>
                <a:gd name="T4" fmla="*/ 1140 w 1140"/>
                <a:gd name="T5" fmla="*/ 1005 h 1005"/>
                <a:gd name="T6" fmla="*/ 1140 w 1140"/>
                <a:gd name="T7" fmla="*/ 0 h 1005"/>
                <a:gd name="T8" fmla="*/ 0 w 1140"/>
                <a:gd name="T9" fmla="*/ 0 h 1005"/>
              </a:gdLst>
              <a:ahLst/>
              <a:cxnLst>
                <a:cxn ang="0">
                  <a:pos x="T0" y="T1"/>
                </a:cxn>
                <a:cxn ang="0">
                  <a:pos x="T2" y="T3"/>
                </a:cxn>
                <a:cxn ang="0">
                  <a:pos x="T4" y="T5"/>
                </a:cxn>
                <a:cxn ang="0">
                  <a:pos x="T6" y="T7"/>
                </a:cxn>
                <a:cxn ang="0">
                  <a:pos x="T8" y="T9"/>
                </a:cxn>
              </a:cxnLst>
              <a:rect l="0" t="0" r="r" b="b"/>
              <a:pathLst>
                <a:path w="1140" h="1005">
                  <a:moveTo>
                    <a:pt x="0" y="0"/>
                  </a:moveTo>
                  <a:lnTo>
                    <a:pt x="0" y="847"/>
                  </a:lnTo>
                  <a:lnTo>
                    <a:pt x="1140" y="1005"/>
                  </a:lnTo>
                  <a:lnTo>
                    <a:pt x="1140" y="0"/>
                  </a:lnTo>
                  <a:lnTo>
                    <a:pt x="0" y="0"/>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35" name="Freeform 20"/>
            <p:cNvSpPr>
              <a:spLocks noEditPoints="1"/>
            </p:cNvSpPr>
            <p:nvPr/>
          </p:nvSpPr>
          <p:spPr bwMode="auto">
            <a:xfrm>
              <a:off x="2085660" y="5524861"/>
              <a:ext cx="45619" cy="47133"/>
            </a:xfrm>
            <a:custGeom>
              <a:avLst/>
              <a:gdLst>
                <a:gd name="T0" fmla="*/ 41 w 1845"/>
                <a:gd name="T1" fmla="*/ 1632 h 1907"/>
                <a:gd name="T2" fmla="*/ 552 w 1845"/>
                <a:gd name="T3" fmla="*/ 1102 h 1907"/>
                <a:gd name="T4" fmla="*/ 430 w 1845"/>
                <a:gd name="T5" fmla="*/ 709 h 1907"/>
                <a:gd name="T6" fmla="*/ 1135 w 1845"/>
                <a:gd name="T7" fmla="*/ 0 h 1907"/>
                <a:gd name="T8" fmla="*/ 1845 w 1845"/>
                <a:gd name="T9" fmla="*/ 709 h 1907"/>
                <a:gd name="T10" fmla="*/ 1135 w 1845"/>
                <a:gd name="T11" fmla="*/ 1413 h 1907"/>
                <a:gd name="T12" fmla="*/ 796 w 1845"/>
                <a:gd name="T13" fmla="*/ 1326 h 1907"/>
                <a:gd name="T14" fmla="*/ 281 w 1845"/>
                <a:gd name="T15" fmla="*/ 1862 h 1907"/>
                <a:gd name="T16" fmla="*/ 124 w 1845"/>
                <a:gd name="T17" fmla="*/ 1865 h 1907"/>
                <a:gd name="T18" fmla="*/ 45 w 1845"/>
                <a:gd name="T19" fmla="*/ 1789 h 1907"/>
                <a:gd name="T20" fmla="*/ 41 w 1845"/>
                <a:gd name="T21" fmla="*/ 1632 h 1907"/>
                <a:gd name="T22" fmla="*/ 1135 w 1845"/>
                <a:gd name="T23" fmla="*/ 1195 h 1907"/>
                <a:gd name="T24" fmla="*/ 1625 w 1845"/>
                <a:gd name="T25" fmla="*/ 709 h 1907"/>
                <a:gd name="T26" fmla="*/ 1135 w 1845"/>
                <a:gd name="T27" fmla="*/ 222 h 1907"/>
                <a:gd name="T28" fmla="*/ 648 w 1845"/>
                <a:gd name="T29" fmla="*/ 709 h 1907"/>
                <a:gd name="T30" fmla="*/ 1135 w 1845"/>
                <a:gd name="T31" fmla="*/ 1195 h 1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45" h="1907">
                  <a:moveTo>
                    <a:pt x="41" y="1632"/>
                  </a:moveTo>
                  <a:cubicBezTo>
                    <a:pt x="552" y="1102"/>
                    <a:pt x="552" y="1102"/>
                    <a:pt x="552" y="1102"/>
                  </a:cubicBezTo>
                  <a:cubicBezTo>
                    <a:pt x="475" y="989"/>
                    <a:pt x="430" y="853"/>
                    <a:pt x="430" y="709"/>
                  </a:cubicBezTo>
                  <a:cubicBezTo>
                    <a:pt x="430" y="319"/>
                    <a:pt x="745" y="0"/>
                    <a:pt x="1135" y="0"/>
                  </a:cubicBezTo>
                  <a:cubicBezTo>
                    <a:pt x="1528" y="0"/>
                    <a:pt x="1845" y="319"/>
                    <a:pt x="1845" y="709"/>
                  </a:cubicBezTo>
                  <a:cubicBezTo>
                    <a:pt x="1845" y="1097"/>
                    <a:pt x="1528" y="1413"/>
                    <a:pt x="1135" y="1413"/>
                  </a:cubicBezTo>
                  <a:cubicBezTo>
                    <a:pt x="1013" y="1413"/>
                    <a:pt x="897" y="1381"/>
                    <a:pt x="796" y="1326"/>
                  </a:cubicBezTo>
                  <a:cubicBezTo>
                    <a:pt x="281" y="1862"/>
                    <a:pt x="281" y="1862"/>
                    <a:pt x="281" y="1862"/>
                  </a:cubicBezTo>
                  <a:cubicBezTo>
                    <a:pt x="239" y="1907"/>
                    <a:pt x="170" y="1907"/>
                    <a:pt x="124" y="1865"/>
                  </a:cubicBezTo>
                  <a:cubicBezTo>
                    <a:pt x="45" y="1789"/>
                    <a:pt x="45" y="1789"/>
                    <a:pt x="45" y="1789"/>
                  </a:cubicBezTo>
                  <a:cubicBezTo>
                    <a:pt x="2" y="1748"/>
                    <a:pt x="0" y="1677"/>
                    <a:pt x="41" y="1632"/>
                  </a:cubicBezTo>
                  <a:close/>
                  <a:moveTo>
                    <a:pt x="1135" y="1195"/>
                  </a:moveTo>
                  <a:cubicBezTo>
                    <a:pt x="1406" y="1195"/>
                    <a:pt x="1625" y="976"/>
                    <a:pt x="1625" y="709"/>
                  </a:cubicBezTo>
                  <a:cubicBezTo>
                    <a:pt x="1625" y="438"/>
                    <a:pt x="1406" y="222"/>
                    <a:pt x="1135" y="222"/>
                  </a:cubicBezTo>
                  <a:cubicBezTo>
                    <a:pt x="867" y="222"/>
                    <a:pt x="648" y="438"/>
                    <a:pt x="648" y="709"/>
                  </a:cubicBezTo>
                  <a:cubicBezTo>
                    <a:pt x="648" y="976"/>
                    <a:pt x="867" y="1195"/>
                    <a:pt x="1135" y="1195"/>
                  </a:cubicBezTo>
                  <a:close/>
                </a:path>
              </a:pathLst>
            </a:custGeom>
            <a:solidFill>
              <a:srgbClr val="4E4E4E"/>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36" name="Freeform 24"/>
            <p:cNvSpPr>
              <a:spLocks/>
            </p:cNvSpPr>
            <p:nvPr/>
          </p:nvSpPr>
          <p:spPr bwMode="auto">
            <a:xfrm flipH="1">
              <a:off x="1646393" y="5524758"/>
              <a:ext cx="54539" cy="45619"/>
            </a:xfrm>
            <a:custGeom>
              <a:avLst/>
              <a:gdLst>
                <a:gd name="T0" fmla="*/ 2378 w 4084"/>
                <a:gd name="T1" fmla="*/ 0 h 3416"/>
                <a:gd name="T2" fmla="*/ 4084 w 4084"/>
                <a:gd name="T3" fmla="*/ 1709 h 3416"/>
                <a:gd name="T4" fmla="*/ 2378 w 4084"/>
                <a:gd name="T5" fmla="*/ 3416 h 3416"/>
                <a:gd name="T6" fmla="*/ 1259 w 4084"/>
                <a:gd name="T7" fmla="*/ 3416 h 3416"/>
                <a:gd name="T8" fmla="*/ 2553 w 4084"/>
                <a:gd name="T9" fmla="*/ 2116 h 3416"/>
                <a:gd name="T10" fmla="*/ 0 w 4084"/>
                <a:gd name="T11" fmla="*/ 2116 h 3416"/>
                <a:gd name="T12" fmla="*/ 0 w 4084"/>
                <a:gd name="T13" fmla="*/ 1290 h 3416"/>
                <a:gd name="T14" fmla="*/ 2541 w 4084"/>
                <a:gd name="T15" fmla="*/ 1290 h 3416"/>
                <a:gd name="T16" fmla="*/ 1245 w 4084"/>
                <a:gd name="T17" fmla="*/ 0 h 3416"/>
                <a:gd name="T18" fmla="*/ 2378 w 4084"/>
                <a:gd name="T19" fmla="*/ 0 h 3416"/>
                <a:gd name="T20" fmla="*/ 2378 w 4084"/>
                <a:gd name="T21" fmla="*/ 0 h 3416"/>
                <a:gd name="T22" fmla="*/ 2378 w 4084"/>
                <a:gd name="T23" fmla="*/ 0 h 3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84" h="3416">
                  <a:moveTo>
                    <a:pt x="2378" y="0"/>
                  </a:moveTo>
                  <a:lnTo>
                    <a:pt x="4084" y="1709"/>
                  </a:lnTo>
                  <a:lnTo>
                    <a:pt x="2378" y="3416"/>
                  </a:lnTo>
                  <a:lnTo>
                    <a:pt x="1259" y="3416"/>
                  </a:lnTo>
                  <a:lnTo>
                    <a:pt x="2553" y="2116"/>
                  </a:lnTo>
                  <a:lnTo>
                    <a:pt x="0" y="2116"/>
                  </a:lnTo>
                  <a:lnTo>
                    <a:pt x="0" y="1290"/>
                  </a:lnTo>
                  <a:lnTo>
                    <a:pt x="2541" y="1290"/>
                  </a:lnTo>
                  <a:lnTo>
                    <a:pt x="1245" y="0"/>
                  </a:lnTo>
                  <a:lnTo>
                    <a:pt x="2378" y="0"/>
                  </a:lnTo>
                  <a:lnTo>
                    <a:pt x="2378" y="0"/>
                  </a:lnTo>
                  <a:lnTo>
                    <a:pt x="2378" y="0"/>
                  </a:lnTo>
                  <a:close/>
                </a:path>
              </a:pathLst>
            </a:custGeom>
            <a:solidFill>
              <a:srgbClr val="4E4E4E"/>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39" name="Rectangle 538"/>
            <p:cNvSpPr/>
            <p:nvPr/>
          </p:nvSpPr>
          <p:spPr bwMode="auto">
            <a:xfrm flipH="1">
              <a:off x="2026087" y="5029441"/>
              <a:ext cx="136859"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40" name="Rectangle 539"/>
            <p:cNvSpPr/>
            <p:nvPr/>
          </p:nvSpPr>
          <p:spPr bwMode="auto">
            <a:xfrm flipH="1">
              <a:off x="1709024" y="5029441"/>
              <a:ext cx="310896"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41" name="Rectangle 540"/>
            <p:cNvSpPr/>
            <p:nvPr/>
          </p:nvSpPr>
          <p:spPr bwMode="auto">
            <a:xfrm flipH="1">
              <a:off x="2026087" y="5173631"/>
              <a:ext cx="136859"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42" name="Rectangle 541"/>
            <p:cNvSpPr/>
            <p:nvPr/>
          </p:nvSpPr>
          <p:spPr bwMode="auto">
            <a:xfrm flipH="1">
              <a:off x="1709024" y="5173631"/>
              <a:ext cx="310896"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525" name="Straight Connector 524"/>
            <p:cNvCxnSpPr/>
            <p:nvPr/>
          </p:nvCxnSpPr>
          <p:spPr>
            <a:xfrm>
              <a:off x="1930793" y="4670178"/>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6" name="Straight Connector 525"/>
            <p:cNvCxnSpPr/>
            <p:nvPr/>
          </p:nvCxnSpPr>
          <p:spPr>
            <a:xfrm>
              <a:off x="1930793" y="4741390"/>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7" name="Straight Connector 526"/>
            <p:cNvCxnSpPr/>
            <p:nvPr/>
          </p:nvCxnSpPr>
          <p:spPr>
            <a:xfrm>
              <a:off x="1930793" y="4805707"/>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8" name="Straight Connector 527"/>
            <p:cNvCxnSpPr/>
            <p:nvPr/>
          </p:nvCxnSpPr>
          <p:spPr>
            <a:xfrm>
              <a:off x="1930790" y="4870024"/>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9" name="Straight Connector 528"/>
            <p:cNvCxnSpPr/>
            <p:nvPr/>
          </p:nvCxnSpPr>
          <p:spPr>
            <a:xfrm>
              <a:off x="1930793" y="4934341"/>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18" name="Freeform 10"/>
            <p:cNvSpPr>
              <a:spLocks noChangeAspect="1" noEditPoints="1"/>
            </p:cNvSpPr>
            <p:nvPr/>
          </p:nvSpPr>
          <p:spPr bwMode="auto">
            <a:xfrm>
              <a:off x="540178" y="4549544"/>
              <a:ext cx="593354" cy="1065867"/>
            </a:xfrm>
            <a:prstGeom prst="roundRect">
              <a:avLst>
                <a:gd name="adj" fmla="val 7324"/>
              </a:avLst>
            </a:prstGeom>
            <a:solidFill>
              <a:srgbClr val="333333"/>
            </a:solidFill>
            <a:ln>
              <a:noFill/>
            </a:ln>
            <a:extLst/>
          </p:spPr>
          <p:txBody>
            <a:bodyPr vert="horz" wrap="square" lIns="87822" tIns="43911" rIns="87822" bIns="43911" numCol="1" anchor="t" anchorCtr="0" compatLnSpc="1">
              <a:prstTxWarp prst="textNoShape">
                <a:avLst/>
              </a:prstTxWarp>
            </a:bodyPr>
            <a:lstStyle/>
            <a:p>
              <a:pPr defTabSz="895730"/>
              <a:endParaRPr lang="en-US" sz="1729">
                <a:solidFill>
                  <a:srgbClr val="FFFFFF"/>
                </a:solidFill>
                <a:latin typeface="Segoe UI"/>
              </a:endParaRPr>
            </a:p>
          </p:txBody>
        </p:sp>
        <p:sp>
          <p:nvSpPr>
            <p:cNvPr id="519" name="Rounded Rectangle 518"/>
            <p:cNvSpPr/>
            <p:nvPr/>
          </p:nvSpPr>
          <p:spPr bwMode="auto">
            <a:xfrm>
              <a:off x="568261" y="4677551"/>
              <a:ext cx="537189" cy="801081"/>
            </a:xfrm>
            <a:prstGeom prst="roundRect">
              <a:avLst>
                <a:gd name="adj" fmla="val 1187"/>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520" name="Group 519"/>
            <p:cNvGrpSpPr/>
            <p:nvPr/>
          </p:nvGrpSpPr>
          <p:grpSpPr>
            <a:xfrm>
              <a:off x="751181" y="4641194"/>
              <a:ext cx="134394" cy="15647"/>
              <a:chOff x="5596078" y="2180378"/>
              <a:chExt cx="138544" cy="16130"/>
            </a:xfrm>
            <a:solidFill>
              <a:schemeClr val="tx1">
                <a:lumMod val="50000"/>
              </a:schemeClr>
            </a:solidFill>
          </p:grpSpPr>
          <p:sp>
            <p:nvSpPr>
              <p:cNvPr id="523" name="Rounded Rectangle 522"/>
              <p:cNvSpPr/>
              <p:nvPr/>
            </p:nvSpPr>
            <p:spPr bwMode="auto">
              <a:xfrm>
                <a:off x="5637840" y="2180378"/>
                <a:ext cx="96782" cy="16130"/>
              </a:xfrm>
              <a:prstGeom prst="roundRect">
                <a:avLst>
                  <a:gd name="adj" fmla="val 5000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24" name="Oval 523"/>
              <p:cNvSpPr/>
              <p:nvPr/>
            </p:nvSpPr>
            <p:spPr bwMode="auto">
              <a:xfrm>
                <a:off x="5596078" y="2180378"/>
                <a:ext cx="16130" cy="1613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521" name="Oval 520"/>
            <p:cNvSpPr/>
            <p:nvPr/>
          </p:nvSpPr>
          <p:spPr bwMode="auto">
            <a:xfrm>
              <a:off x="823550" y="4593872"/>
              <a:ext cx="26610" cy="26610"/>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22" name="Oval 521"/>
            <p:cNvSpPr/>
            <p:nvPr/>
          </p:nvSpPr>
          <p:spPr bwMode="auto">
            <a:xfrm>
              <a:off x="796940" y="5508692"/>
              <a:ext cx="79831" cy="79831"/>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8" name="Rectangle 507"/>
            <p:cNvSpPr/>
            <p:nvPr/>
          </p:nvSpPr>
          <p:spPr bwMode="auto">
            <a:xfrm>
              <a:off x="598225" y="4704721"/>
              <a:ext cx="476049" cy="77299"/>
            </a:xfrm>
            <a:prstGeom prst="rect">
              <a:avLst/>
            </a:prstGeom>
            <a:solidFill>
              <a:srgbClr val="005A9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9" name="Rectangle 508"/>
            <p:cNvSpPr/>
            <p:nvPr/>
          </p:nvSpPr>
          <p:spPr bwMode="auto">
            <a:xfrm>
              <a:off x="602651" y="4841407"/>
              <a:ext cx="467196" cy="599127"/>
            </a:xfrm>
            <a:prstGeom prst="rect">
              <a:avLst/>
            </a:prstGeom>
            <a:noFill/>
            <a:ln w="12700">
              <a:solidFill>
                <a:srgbClr val="005A9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510" name="Straight Connector 509"/>
            <p:cNvCxnSpPr/>
            <p:nvPr/>
          </p:nvCxnSpPr>
          <p:spPr>
            <a:xfrm>
              <a:off x="644407" y="4907348"/>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1" name="Straight Connector 510"/>
            <p:cNvCxnSpPr/>
            <p:nvPr/>
          </p:nvCxnSpPr>
          <p:spPr>
            <a:xfrm>
              <a:off x="644407" y="4971823"/>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2" name="Straight Connector 511"/>
            <p:cNvCxnSpPr/>
            <p:nvPr/>
          </p:nvCxnSpPr>
          <p:spPr>
            <a:xfrm>
              <a:off x="644407" y="5030056"/>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3" name="Straight Connector 512"/>
            <p:cNvCxnSpPr/>
            <p:nvPr/>
          </p:nvCxnSpPr>
          <p:spPr>
            <a:xfrm>
              <a:off x="644404" y="5088289"/>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4" name="Straight Connector 513"/>
            <p:cNvCxnSpPr/>
            <p:nvPr/>
          </p:nvCxnSpPr>
          <p:spPr>
            <a:xfrm>
              <a:off x="644407" y="5262987"/>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6" name="Straight Connector 515"/>
            <p:cNvCxnSpPr/>
            <p:nvPr/>
          </p:nvCxnSpPr>
          <p:spPr>
            <a:xfrm>
              <a:off x="644407" y="5146522"/>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7" name="Straight Connector 516"/>
            <p:cNvCxnSpPr/>
            <p:nvPr/>
          </p:nvCxnSpPr>
          <p:spPr>
            <a:xfrm>
              <a:off x="644405" y="5204755"/>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498" name="Group 497"/>
            <p:cNvGrpSpPr/>
            <p:nvPr/>
          </p:nvGrpSpPr>
          <p:grpSpPr>
            <a:xfrm>
              <a:off x="1022496" y="4379028"/>
              <a:ext cx="651017" cy="1236383"/>
              <a:chOff x="5651685" y="-476444"/>
              <a:chExt cx="1669255" cy="2809977"/>
            </a:xfrm>
          </p:grpSpPr>
          <p:sp>
            <p:nvSpPr>
              <p:cNvPr id="500" name="Rectangle 499"/>
              <p:cNvSpPr/>
              <p:nvPr/>
            </p:nvSpPr>
            <p:spPr bwMode="auto">
              <a:xfrm>
                <a:off x="6203006" y="-476444"/>
                <a:ext cx="566612" cy="171451"/>
              </a:xfrm>
              <a:prstGeom prst="rect">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1" name="Freeform 500"/>
              <p:cNvSpPr/>
              <p:nvPr/>
            </p:nvSpPr>
            <p:spPr bwMode="auto">
              <a:xfrm>
                <a:off x="5651685" y="-476444"/>
                <a:ext cx="1669255" cy="2809977"/>
              </a:xfrm>
              <a:custGeom>
                <a:avLst/>
                <a:gdLst>
                  <a:gd name="connsiteX0" fmla="*/ 239948 w 1715629"/>
                  <a:gd name="connsiteY0" fmla="*/ 0 h 2809977"/>
                  <a:gd name="connsiteX1" fmla="*/ 622279 w 1715629"/>
                  <a:gd name="connsiteY1" fmla="*/ 0 h 2809977"/>
                  <a:gd name="connsiteX2" fmla="*/ 626704 w 1715629"/>
                  <a:gd name="connsiteY2" fmla="*/ 21916 h 2809977"/>
                  <a:gd name="connsiteX3" fmla="*/ 705692 w 1715629"/>
                  <a:gd name="connsiteY3" fmla="*/ 74273 h 2809977"/>
                  <a:gd name="connsiteX4" fmla="*/ 1009937 w 1715629"/>
                  <a:gd name="connsiteY4" fmla="*/ 74273 h 2809977"/>
                  <a:gd name="connsiteX5" fmla="*/ 1088926 w 1715629"/>
                  <a:gd name="connsiteY5" fmla="*/ 21916 h 2809977"/>
                  <a:gd name="connsiteX6" fmla="*/ 1093350 w 1715629"/>
                  <a:gd name="connsiteY6" fmla="*/ 0 h 2809977"/>
                  <a:gd name="connsiteX7" fmla="*/ 1475681 w 1715629"/>
                  <a:gd name="connsiteY7" fmla="*/ 0 h 2809977"/>
                  <a:gd name="connsiteX8" fmla="*/ 1715629 w 1715629"/>
                  <a:gd name="connsiteY8" fmla="*/ 239948 h 2809977"/>
                  <a:gd name="connsiteX9" fmla="*/ 1715629 w 1715629"/>
                  <a:gd name="connsiteY9" fmla="*/ 2570029 h 2809977"/>
                  <a:gd name="connsiteX10" fmla="*/ 1475681 w 1715629"/>
                  <a:gd name="connsiteY10" fmla="*/ 2809977 h 2809977"/>
                  <a:gd name="connsiteX11" fmla="*/ 239948 w 1715629"/>
                  <a:gd name="connsiteY11" fmla="*/ 2809977 h 2809977"/>
                  <a:gd name="connsiteX12" fmla="*/ 0 w 1715629"/>
                  <a:gd name="connsiteY12" fmla="*/ 2570029 h 2809977"/>
                  <a:gd name="connsiteX13" fmla="*/ 0 w 1715629"/>
                  <a:gd name="connsiteY13" fmla="*/ 239948 h 2809977"/>
                  <a:gd name="connsiteX14" fmla="*/ 239948 w 1715629"/>
                  <a:gd name="connsiteY14" fmla="*/ 0 h 2809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15629" h="2809977">
                    <a:moveTo>
                      <a:pt x="239948" y="0"/>
                    </a:moveTo>
                    <a:lnTo>
                      <a:pt x="622279" y="0"/>
                    </a:lnTo>
                    <a:lnTo>
                      <a:pt x="626704" y="21916"/>
                    </a:lnTo>
                    <a:cubicBezTo>
                      <a:pt x="639718" y="52684"/>
                      <a:pt x="670184" y="74273"/>
                      <a:pt x="705692" y="74273"/>
                    </a:cubicBezTo>
                    <a:lnTo>
                      <a:pt x="1009937" y="74273"/>
                    </a:lnTo>
                    <a:cubicBezTo>
                      <a:pt x="1045446" y="74273"/>
                      <a:pt x="1075912" y="52684"/>
                      <a:pt x="1088926" y="21916"/>
                    </a:cubicBezTo>
                    <a:lnTo>
                      <a:pt x="1093350" y="0"/>
                    </a:lnTo>
                    <a:lnTo>
                      <a:pt x="1475681" y="0"/>
                    </a:lnTo>
                    <a:cubicBezTo>
                      <a:pt x="1608201" y="0"/>
                      <a:pt x="1715629" y="107428"/>
                      <a:pt x="1715629" y="239948"/>
                    </a:cubicBezTo>
                    <a:lnTo>
                      <a:pt x="1715629" y="2570029"/>
                    </a:lnTo>
                    <a:cubicBezTo>
                      <a:pt x="1715629" y="2702549"/>
                      <a:pt x="1608201" y="2809977"/>
                      <a:pt x="1475681" y="2809977"/>
                    </a:cubicBezTo>
                    <a:lnTo>
                      <a:pt x="239948" y="2809977"/>
                    </a:lnTo>
                    <a:cubicBezTo>
                      <a:pt x="107428" y="2809977"/>
                      <a:pt x="0" y="2702549"/>
                      <a:pt x="0" y="2570029"/>
                    </a:cubicBezTo>
                    <a:lnTo>
                      <a:pt x="0" y="239948"/>
                    </a:lnTo>
                    <a:cubicBezTo>
                      <a:pt x="0" y="107428"/>
                      <a:pt x="107428" y="0"/>
                      <a:pt x="239948" y="0"/>
                    </a:cubicBezTo>
                    <a:close/>
                  </a:path>
                </a:pathLst>
              </a:cu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502" name="Group 501"/>
              <p:cNvGrpSpPr/>
              <p:nvPr/>
            </p:nvGrpSpPr>
            <p:grpSpPr>
              <a:xfrm>
                <a:off x="6124436" y="2123612"/>
                <a:ext cx="723752" cy="98117"/>
                <a:chOff x="6147223" y="2123612"/>
                <a:chExt cx="723752" cy="98117"/>
              </a:xfrm>
            </p:grpSpPr>
            <p:sp>
              <p:nvSpPr>
                <p:cNvPr id="503" name="Rounded Rectangle 502"/>
                <p:cNvSpPr/>
                <p:nvPr/>
              </p:nvSpPr>
              <p:spPr bwMode="auto">
                <a:xfrm>
                  <a:off x="6366215" y="2123612"/>
                  <a:ext cx="285769" cy="98117"/>
                </a:xfrm>
                <a:prstGeom prst="roundRect">
                  <a:avLst>
                    <a:gd name="adj" fmla="val 50000"/>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4" name="Oval 503"/>
                <p:cNvSpPr/>
                <p:nvPr/>
              </p:nvSpPr>
              <p:spPr bwMode="auto">
                <a:xfrm>
                  <a:off x="6147223" y="2137745"/>
                  <a:ext cx="69850" cy="69850"/>
                </a:xfrm>
                <a:prstGeom prst="ellipse">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5" name="Oval 504"/>
                <p:cNvSpPr/>
                <p:nvPr/>
              </p:nvSpPr>
              <p:spPr bwMode="auto">
                <a:xfrm>
                  <a:off x="6801125" y="2137745"/>
                  <a:ext cx="69850" cy="69850"/>
                </a:xfrm>
                <a:prstGeom prst="ellipse">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sp>
          <p:nvSpPr>
            <p:cNvPr id="499" name="Rounded Rectangle 498"/>
            <p:cNvSpPr/>
            <p:nvPr/>
          </p:nvSpPr>
          <p:spPr bwMode="auto">
            <a:xfrm>
              <a:off x="1063534" y="4483208"/>
              <a:ext cx="566284" cy="959409"/>
            </a:xfrm>
            <a:prstGeom prst="roundRect">
              <a:avLst>
                <a:gd name="adj" fmla="val 6832"/>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19" tIns="140495" rIns="175619" bIns="140495" numCol="1" spcCol="0" rtlCol="0" fromWordArt="0" anchor="t" anchorCtr="0" forceAA="0" compatLnSpc="1">
              <a:prstTxWarp prst="textNoShape">
                <a:avLst/>
              </a:prstTxWarp>
              <a:noAutofit/>
            </a:bodyPr>
            <a:lstStyle/>
            <a:p>
              <a:pPr algn="ctr" defTabSz="89530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90" name="Rectangle 489"/>
            <p:cNvSpPr/>
            <p:nvPr/>
          </p:nvSpPr>
          <p:spPr bwMode="auto">
            <a:xfrm>
              <a:off x="1109980" y="4540246"/>
              <a:ext cx="476049" cy="91833"/>
            </a:xfrm>
            <a:prstGeom prst="rect">
              <a:avLst/>
            </a:prstGeom>
            <a:solidFill>
              <a:srgbClr val="95AC0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91" name="Rectangle 490"/>
            <p:cNvSpPr/>
            <p:nvPr/>
          </p:nvSpPr>
          <p:spPr bwMode="auto">
            <a:xfrm>
              <a:off x="1114406" y="4702633"/>
              <a:ext cx="467196" cy="711776"/>
            </a:xfrm>
            <a:prstGeom prst="rect">
              <a:avLst/>
            </a:prstGeom>
            <a:noFill/>
            <a:ln w="12700">
              <a:solidFill>
                <a:srgbClr val="95AC0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492" name="Straight Connector 491"/>
            <p:cNvCxnSpPr/>
            <p:nvPr/>
          </p:nvCxnSpPr>
          <p:spPr>
            <a:xfrm>
              <a:off x="1156162" y="4788387"/>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3" name="Straight Connector 492"/>
            <p:cNvCxnSpPr/>
            <p:nvPr/>
          </p:nvCxnSpPr>
          <p:spPr>
            <a:xfrm>
              <a:off x="1156162" y="4873973"/>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4" name="Straight Connector 493"/>
            <p:cNvCxnSpPr/>
            <p:nvPr/>
          </p:nvCxnSpPr>
          <p:spPr>
            <a:xfrm>
              <a:off x="1156162" y="4959511"/>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5" name="Straight Connector 494"/>
            <p:cNvCxnSpPr/>
            <p:nvPr/>
          </p:nvCxnSpPr>
          <p:spPr>
            <a:xfrm>
              <a:off x="1156162" y="5358752"/>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6" name="Straight Connector 495"/>
            <p:cNvCxnSpPr/>
            <p:nvPr/>
          </p:nvCxnSpPr>
          <p:spPr>
            <a:xfrm>
              <a:off x="1156162" y="5203478"/>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610" name="Rectangle 609"/>
          <p:cNvSpPr/>
          <p:nvPr/>
        </p:nvSpPr>
        <p:spPr>
          <a:xfrm>
            <a:off x="5126322" y="5032011"/>
            <a:ext cx="485920" cy="226315"/>
          </a:xfrm>
          <a:prstGeom prst="rect">
            <a:avLst/>
          </a:pr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lIns="91363" tIns="45682" rIns="91363" bIns="45682" rtlCol="0" anchor="ctr"/>
          <a:lstStyle/>
          <a:p>
            <a:pPr algn="ctr" defTabSz="913912"/>
            <a:endParaRPr lang="en-US" sz="1798">
              <a:solidFill>
                <a:srgbClr val="000000"/>
              </a:solidFill>
              <a:latin typeface="Segoe UI"/>
            </a:endParaRPr>
          </a:p>
        </p:txBody>
      </p:sp>
      <p:sp>
        <p:nvSpPr>
          <p:cNvPr id="574" name="Rectangle 573"/>
          <p:cNvSpPr/>
          <p:nvPr/>
        </p:nvSpPr>
        <p:spPr bwMode="auto">
          <a:xfrm>
            <a:off x="2847512" y="3525280"/>
            <a:ext cx="418525" cy="235869"/>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75" name="Rectangle 574"/>
          <p:cNvSpPr/>
          <p:nvPr/>
        </p:nvSpPr>
        <p:spPr bwMode="auto">
          <a:xfrm>
            <a:off x="3325409" y="3790513"/>
            <a:ext cx="418525" cy="235869"/>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59" name="Rectangle 558"/>
          <p:cNvSpPr/>
          <p:nvPr/>
        </p:nvSpPr>
        <p:spPr>
          <a:xfrm>
            <a:off x="3983404" y="4330577"/>
            <a:ext cx="835443" cy="202750"/>
          </a:xfrm>
          <a:prstGeom prst="rect">
            <a:avLst/>
          </a:pr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lIns="91363" tIns="45682" rIns="91363" bIns="45682" rtlCol="0" anchor="ctr"/>
          <a:lstStyle/>
          <a:p>
            <a:pPr algn="ctr" defTabSz="913912"/>
            <a:endParaRPr lang="en-US" sz="1798">
              <a:solidFill>
                <a:srgbClr val="000000"/>
              </a:solidFill>
              <a:latin typeface="Segoe UI"/>
            </a:endParaRPr>
          </a:p>
        </p:txBody>
      </p:sp>
      <p:sp>
        <p:nvSpPr>
          <p:cNvPr id="537" name="Rectangle 536"/>
          <p:cNvSpPr/>
          <p:nvPr/>
        </p:nvSpPr>
        <p:spPr bwMode="auto">
          <a:xfrm flipH="1">
            <a:off x="1758417" y="4602946"/>
            <a:ext cx="207970" cy="268267"/>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15" name="Rectangle 514"/>
          <p:cNvSpPr/>
          <p:nvPr/>
        </p:nvSpPr>
        <p:spPr bwMode="auto">
          <a:xfrm>
            <a:off x="1028773" y="4877910"/>
            <a:ext cx="90492" cy="476655"/>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97" name="Rectangle 496"/>
          <p:cNvSpPr/>
          <p:nvPr/>
        </p:nvSpPr>
        <p:spPr bwMode="auto">
          <a:xfrm>
            <a:off x="1252942" y="4971155"/>
            <a:ext cx="211207" cy="154865"/>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 name="Oval 23"/>
          <p:cNvSpPr/>
          <p:nvPr/>
        </p:nvSpPr>
        <p:spPr bwMode="auto">
          <a:xfrm>
            <a:off x="6890629" y="2236744"/>
            <a:ext cx="836157" cy="83615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2" name="Freeform 18"/>
          <p:cNvSpPr>
            <a:spLocks noChangeAspect="1" noEditPoints="1"/>
          </p:cNvSpPr>
          <p:nvPr/>
        </p:nvSpPr>
        <p:spPr bwMode="auto">
          <a:xfrm>
            <a:off x="7035406" y="2453068"/>
            <a:ext cx="546607" cy="403514"/>
          </a:xfrm>
          <a:custGeom>
            <a:avLst/>
            <a:gdLst>
              <a:gd name="T0" fmla="*/ 364 w 780"/>
              <a:gd name="T1" fmla="*/ 241 h 440"/>
              <a:gd name="T2" fmla="*/ 5 w 780"/>
              <a:gd name="T3" fmla="*/ 27 h 440"/>
              <a:gd name="T4" fmla="*/ 48 w 780"/>
              <a:gd name="T5" fmla="*/ 0 h 440"/>
              <a:gd name="T6" fmla="*/ 732 w 780"/>
              <a:gd name="T7" fmla="*/ 0 h 440"/>
              <a:gd name="T8" fmla="*/ 775 w 780"/>
              <a:gd name="T9" fmla="*/ 27 h 440"/>
              <a:gd name="T10" fmla="*/ 416 w 780"/>
              <a:gd name="T11" fmla="*/ 240 h 440"/>
              <a:gd name="T12" fmla="*/ 416 w 780"/>
              <a:gd name="T13" fmla="*/ 241 h 440"/>
              <a:gd name="T14" fmla="*/ 390 w 780"/>
              <a:gd name="T15" fmla="*/ 247 h 440"/>
              <a:gd name="T16" fmla="*/ 364 w 780"/>
              <a:gd name="T17" fmla="*/ 241 h 440"/>
              <a:gd name="T18" fmla="*/ 780 w 780"/>
              <a:gd name="T19" fmla="*/ 324 h 440"/>
              <a:gd name="T20" fmla="*/ 780 w 780"/>
              <a:gd name="T21" fmla="*/ 66 h 440"/>
              <a:gd name="T22" fmla="*/ 563 w 780"/>
              <a:gd name="T23" fmla="*/ 195 h 440"/>
              <a:gd name="T24" fmla="*/ 780 w 780"/>
              <a:gd name="T25" fmla="*/ 324 h 440"/>
              <a:gd name="T26" fmla="*/ 0 w 780"/>
              <a:gd name="T27" fmla="*/ 392 h 440"/>
              <a:gd name="T28" fmla="*/ 48 w 780"/>
              <a:gd name="T29" fmla="*/ 440 h 440"/>
              <a:gd name="T30" fmla="*/ 732 w 780"/>
              <a:gd name="T31" fmla="*/ 440 h 440"/>
              <a:gd name="T32" fmla="*/ 780 w 780"/>
              <a:gd name="T33" fmla="*/ 392 h 440"/>
              <a:gd name="T34" fmla="*/ 780 w 780"/>
              <a:gd name="T35" fmla="*/ 366 h 440"/>
              <a:gd name="T36" fmla="*/ 528 w 780"/>
              <a:gd name="T37" fmla="*/ 216 h 440"/>
              <a:gd name="T38" fmla="*/ 435 w 780"/>
              <a:gd name="T39" fmla="*/ 271 h 440"/>
              <a:gd name="T40" fmla="*/ 390 w 780"/>
              <a:gd name="T41" fmla="*/ 283 h 440"/>
              <a:gd name="T42" fmla="*/ 390 w 780"/>
              <a:gd name="T43" fmla="*/ 283 h 440"/>
              <a:gd name="T44" fmla="*/ 344 w 780"/>
              <a:gd name="T45" fmla="*/ 271 h 440"/>
              <a:gd name="T46" fmla="*/ 252 w 780"/>
              <a:gd name="T47" fmla="*/ 216 h 440"/>
              <a:gd name="T48" fmla="*/ 0 w 780"/>
              <a:gd name="T49" fmla="*/ 366 h 440"/>
              <a:gd name="T50" fmla="*/ 0 w 780"/>
              <a:gd name="T51" fmla="*/ 392 h 440"/>
              <a:gd name="T52" fmla="*/ 217 w 780"/>
              <a:gd name="T53" fmla="*/ 195 h 440"/>
              <a:gd name="T54" fmla="*/ 0 w 780"/>
              <a:gd name="T55" fmla="*/ 66 h 440"/>
              <a:gd name="T56" fmla="*/ 0 w 780"/>
              <a:gd name="T57" fmla="*/ 324 h 440"/>
              <a:gd name="T58" fmla="*/ 217 w 780"/>
              <a:gd name="T59" fmla="*/ 195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0" h="440">
                <a:moveTo>
                  <a:pt x="364" y="241"/>
                </a:moveTo>
                <a:cubicBezTo>
                  <a:pt x="5" y="27"/>
                  <a:pt x="5" y="27"/>
                  <a:pt x="5" y="27"/>
                </a:cubicBezTo>
                <a:cubicBezTo>
                  <a:pt x="13" y="11"/>
                  <a:pt x="29" y="0"/>
                  <a:pt x="48" y="0"/>
                </a:cubicBezTo>
                <a:cubicBezTo>
                  <a:pt x="732" y="0"/>
                  <a:pt x="732" y="0"/>
                  <a:pt x="732" y="0"/>
                </a:cubicBezTo>
                <a:cubicBezTo>
                  <a:pt x="751" y="0"/>
                  <a:pt x="767" y="11"/>
                  <a:pt x="775" y="27"/>
                </a:cubicBezTo>
                <a:cubicBezTo>
                  <a:pt x="416" y="240"/>
                  <a:pt x="416" y="240"/>
                  <a:pt x="416" y="240"/>
                </a:cubicBezTo>
                <a:cubicBezTo>
                  <a:pt x="416" y="241"/>
                  <a:pt x="416" y="241"/>
                  <a:pt x="416" y="241"/>
                </a:cubicBezTo>
                <a:cubicBezTo>
                  <a:pt x="409" y="245"/>
                  <a:pt x="400" y="247"/>
                  <a:pt x="390" y="247"/>
                </a:cubicBezTo>
                <a:cubicBezTo>
                  <a:pt x="380" y="247"/>
                  <a:pt x="370" y="245"/>
                  <a:pt x="364" y="241"/>
                </a:cubicBezTo>
                <a:close/>
                <a:moveTo>
                  <a:pt x="780" y="324"/>
                </a:moveTo>
                <a:cubicBezTo>
                  <a:pt x="780" y="66"/>
                  <a:pt x="780" y="66"/>
                  <a:pt x="780" y="66"/>
                </a:cubicBezTo>
                <a:cubicBezTo>
                  <a:pt x="563" y="195"/>
                  <a:pt x="563" y="195"/>
                  <a:pt x="563" y="195"/>
                </a:cubicBezTo>
                <a:lnTo>
                  <a:pt x="780" y="324"/>
                </a:lnTo>
                <a:close/>
                <a:moveTo>
                  <a:pt x="0" y="392"/>
                </a:moveTo>
                <a:cubicBezTo>
                  <a:pt x="0" y="419"/>
                  <a:pt x="21" y="440"/>
                  <a:pt x="48" y="440"/>
                </a:cubicBezTo>
                <a:cubicBezTo>
                  <a:pt x="732" y="440"/>
                  <a:pt x="732" y="440"/>
                  <a:pt x="732" y="440"/>
                </a:cubicBezTo>
                <a:cubicBezTo>
                  <a:pt x="758" y="440"/>
                  <a:pt x="780" y="419"/>
                  <a:pt x="780" y="392"/>
                </a:cubicBezTo>
                <a:cubicBezTo>
                  <a:pt x="780" y="366"/>
                  <a:pt x="780" y="366"/>
                  <a:pt x="780" y="366"/>
                </a:cubicBezTo>
                <a:cubicBezTo>
                  <a:pt x="528" y="216"/>
                  <a:pt x="528" y="216"/>
                  <a:pt x="528" y="216"/>
                </a:cubicBezTo>
                <a:cubicBezTo>
                  <a:pt x="435" y="271"/>
                  <a:pt x="435" y="271"/>
                  <a:pt x="435" y="271"/>
                </a:cubicBezTo>
                <a:cubicBezTo>
                  <a:pt x="423" y="279"/>
                  <a:pt x="407" y="283"/>
                  <a:pt x="390" y="283"/>
                </a:cubicBezTo>
                <a:cubicBezTo>
                  <a:pt x="390" y="283"/>
                  <a:pt x="390" y="283"/>
                  <a:pt x="390" y="283"/>
                </a:cubicBezTo>
                <a:cubicBezTo>
                  <a:pt x="373" y="283"/>
                  <a:pt x="357" y="279"/>
                  <a:pt x="344" y="271"/>
                </a:cubicBezTo>
                <a:cubicBezTo>
                  <a:pt x="252" y="216"/>
                  <a:pt x="252" y="216"/>
                  <a:pt x="252" y="216"/>
                </a:cubicBezTo>
                <a:cubicBezTo>
                  <a:pt x="0" y="366"/>
                  <a:pt x="0" y="366"/>
                  <a:pt x="0" y="366"/>
                </a:cubicBezTo>
                <a:lnTo>
                  <a:pt x="0" y="392"/>
                </a:lnTo>
                <a:close/>
                <a:moveTo>
                  <a:pt x="217" y="195"/>
                </a:moveTo>
                <a:cubicBezTo>
                  <a:pt x="0" y="66"/>
                  <a:pt x="0" y="66"/>
                  <a:pt x="0" y="66"/>
                </a:cubicBezTo>
                <a:cubicBezTo>
                  <a:pt x="0" y="324"/>
                  <a:pt x="0" y="324"/>
                  <a:pt x="0" y="324"/>
                </a:cubicBezTo>
                <a:lnTo>
                  <a:pt x="217" y="195"/>
                </a:lnTo>
                <a:close/>
              </a:path>
            </a:pathLst>
          </a:custGeom>
          <a:solidFill>
            <a:schemeClr val="bg1"/>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049" tIns="43888" rIns="0" bIns="43888" numCol="1" spcCol="0" rtlCol="0" fromWordArt="0" anchor="ctr" anchorCtr="0" forceAA="0" compatLnSpc="1">
            <a:prstTxWarp prst="textNoShape">
              <a:avLst/>
            </a:prstTxWarp>
            <a:noAutofit/>
          </a:bodyPr>
          <a:lstStyle/>
          <a:p>
            <a:pPr defTabSz="895119">
              <a:lnSpc>
                <a:spcPct val="90000"/>
              </a:lnSpc>
              <a:spcAft>
                <a:spcPts val="576"/>
              </a:spcAft>
            </a:pPr>
            <a:endParaRPr lang="en-US" sz="1342" b="1" dirty="0">
              <a:gradFill>
                <a:gsLst>
                  <a:gs pos="50427">
                    <a:srgbClr val="FFFFFF"/>
                  </a:gs>
                  <a:gs pos="30000">
                    <a:srgbClr val="FFFFFF"/>
                  </a:gs>
                </a:gsLst>
                <a:lin ang="5400000" scaled="0"/>
              </a:gradFill>
              <a:latin typeface="Segoe UI"/>
            </a:endParaRPr>
          </a:p>
        </p:txBody>
      </p:sp>
      <p:sp>
        <p:nvSpPr>
          <p:cNvPr id="333" name="Oval 332"/>
          <p:cNvSpPr/>
          <p:nvPr/>
        </p:nvSpPr>
        <p:spPr bwMode="auto">
          <a:xfrm>
            <a:off x="8093680" y="2236744"/>
            <a:ext cx="836157" cy="83615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4" name="Freeform 17"/>
          <p:cNvSpPr>
            <a:spLocks noEditPoints="1"/>
          </p:cNvSpPr>
          <p:nvPr/>
        </p:nvSpPr>
        <p:spPr bwMode="auto">
          <a:xfrm>
            <a:off x="8281458" y="2362151"/>
            <a:ext cx="460602" cy="585348"/>
          </a:xfrm>
          <a:custGeom>
            <a:avLst/>
            <a:gdLst>
              <a:gd name="T0" fmla="*/ 718 w 3648"/>
              <a:gd name="T1" fmla="*/ 1195 h 4636"/>
              <a:gd name="T2" fmla="*/ 2791 w 3648"/>
              <a:gd name="T3" fmla="*/ 1195 h 4636"/>
              <a:gd name="T4" fmla="*/ 2791 w 3648"/>
              <a:gd name="T5" fmla="*/ 1358 h 4636"/>
              <a:gd name="T6" fmla="*/ 718 w 3648"/>
              <a:gd name="T7" fmla="*/ 1358 h 4636"/>
              <a:gd name="T8" fmla="*/ 718 w 3648"/>
              <a:gd name="T9" fmla="*/ 1195 h 4636"/>
              <a:gd name="T10" fmla="*/ 718 w 3648"/>
              <a:gd name="T11" fmla="*/ 1195 h 4636"/>
              <a:gd name="T12" fmla="*/ 718 w 3648"/>
              <a:gd name="T13" fmla="*/ 1195 h 4636"/>
              <a:gd name="T14" fmla="*/ 718 w 3648"/>
              <a:gd name="T15" fmla="*/ 1885 h 4636"/>
              <a:gd name="T16" fmla="*/ 2791 w 3648"/>
              <a:gd name="T17" fmla="*/ 1885 h 4636"/>
              <a:gd name="T18" fmla="*/ 2791 w 3648"/>
              <a:gd name="T19" fmla="*/ 1748 h 4636"/>
              <a:gd name="T20" fmla="*/ 718 w 3648"/>
              <a:gd name="T21" fmla="*/ 1748 h 4636"/>
              <a:gd name="T22" fmla="*/ 718 w 3648"/>
              <a:gd name="T23" fmla="*/ 1885 h 4636"/>
              <a:gd name="T24" fmla="*/ 718 w 3648"/>
              <a:gd name="T25" fmla="*/ 1885 h 4636"/>
              <a:gd name="T26" fmla="*/ 718 w 3648"/>
              <a:gd name="T27" fmla="*/ 1885 h 4636"/>
              <a:gd name="T28" fmla="*/ 718 w 3648"/>
              <a:gd name="T29" fmla="*/ 2439 h 4636"/>
              <a:gd name="T30" fmla="*/ 2791 w 3648"/>
              <a:gd name="T31" fmla="*/ 2439 h 4636"/>
              <a:gd name="T32" fmla="*/ 2791 w 3648"/>
              <a:gd name="T33" fmla="*/ 2276 h 4636"/>
              <a:gd name="T34" fmla="*/ 718 w 3648"/>
              <a:gd name="T35" fmla="*/ 2276 h 4636"/>
              <a:gd name="T36" fmla="*/ 718 w 3648"/>
              <a:gd name="T37" fmla="*/ 2439 h 4636"/>
              <a:gd name="T38" fmla="*/ 718 w 3648"/>
              <a:gd name="T39" fmla="*/ 2439 h 4636"/>
              <a:gd name="T40" fmla="*/ 718 w 3648"/>
              <a:gd name="T41" fmla="*/ 2439 h 4636"/>
              <a:gd name="T42" fmla="*/ 718 w 3648"/>
              <a:gd name="T43" fmla="*/ 2966 h 4636"/>
              <a:gd name="T44" fmla="*/ 2791 w 3648"/>
              <a:gd name="T45" fmla="*/ 2966 h 4636"/>
              <a:gd name="T46" fmla="*/ 2791 w 3648"/>
              <a:gd name="T47" fmla="*/ 2803 h 4636"/>
              <a:gd name="T48" fmla="*/ 718 w 3648"/>
              <a:gd name="T49" fmla="*/ 2803 h 4636"/>
              <a:gd name="T50" fmla="*/ 718 w 3648"/>
              <a:gd name="T51" fmla="*/ 2966 h 4636"/>
              <a:gd name="T52" fmla="*/ 718 w 3648"/>
              <a:gd name="T53" fmla="*/ 2966 h 4636"/>
              <a:gd name="T54" fmla="*/ 718 w 3648"/>
              <a:gd name="T55" fmla="*/ 2966 h 4636"/>
              <a:gd name="T56" fmla="*/ 3648 w 3648"/>
              <a:gd name="T57" fmla="*/ 1131 h 4636"/>
              <a:gd name="T58" fmla="*/ 3648 w 3648"/>
              <a:gd name="T59" fmla="*/ 4636 h 4636"/>
              <a:gd name="T60" fmla="*/ 0 w 3648"/>
              <a:gd name="T61" fmla="*/ 4636 h 4636"/>
              <a:gd name="T62" fmla="*/ 0 w 3648"/>
              <a:gd name="T63" fmla="*/ 14 h 4636"/>
              <a:gd name="T64" fmla="*/ 2718 w 3648"/>
              <a:gd name="T65" fmla="*/ 14 h 4636"/>
              <a:gd name="T66" fmla="*/ 2718 w 3648"/>
              <a:gd name="T67" fmla="*/ 0 h 4636"/>
              <a:gd name="T68" fmla="*/ 3648 w 3648"/>
              <a:gd name="T69" fmla="*/ 1131 h 4636"/>
              <a:gd name="T70" fmla="*/ 3648 w 3648"/>
              <a:gd name="T71" fmla="*/ 1131 h 4636"/>
              <a:gd name="T72" fmla="*/ 3648 w 3648"/>
              <a:gd name="T73" fmla="*/ 1131 h 4636"/>
              <a:gd name="T74" fmla="*/ 3409 w 3648"/>
              <a:gd name="T75" fmla="*/ 994 h 4636"/>
              <a:gd name="T76" fmla="*/ 2692 w 3648"/>
              <a:gd name="T77" fmla="*/ 994 h 4636"/>
              <a:gd name="T78" fmla="*/ 2718 w 3648"/>
              <a:gd name="T79" fmla="*/ 265 h 4636"/>
              <a:gd name="T80" fmla="*/ 251 w 3648"/>
              <a:gd name="T81" fmla="*/ 265 h 4636"/>
              <a:gd name="T82" fmla="*/ 251 w 3648"/>
              <a:gd name="T83" fmla="*/ 4386 h 4636"/>
              <a:gd name="T84" fmla="*/ 3409 w 3648"/>
              <a:gd name="T85" fmla="*/ 4386 h 4636"/>
              <a:gd name="T86" fmla="*/ 3409 w 3648"/>
              <a:gd name="T87" fmla="*/ 994 h 4636"/>
              <a:gd name="T88" fmla="*/ 3409 w 3648"/>
              <a:gd name="T89" fmla="*/ 994 h 4636"/>
              <a:gd name="T90" fmla="*/ 3409 w 3648"/>
              <a:gd name="T91" fmla="*/ 994 h 4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648" h="4636">
                <a:moveTo>
                  <a:pt x="718" y="1195"/>
                </a:moveTo>
                <a:lnTo>
                  <a:pt x="2791" y="1195"/>
                </a:lnTo>
                <a:lnTo>
                  <a:pt x="2791" y="1358"/>
                </a:lnTo>
                <a:lnTo>
                  <a:pt x="718" y="1358"/>
                </a:lnTo>
                <a:lnTo>
                  <a:pt x="718" y="1195"/>
                </a:lnTo>
                <a:lnTo>
                  <a:pt x="718" y="1195"/>
                </a:lnTo>
                <a:lnTo>
                  <a:pt x="718" y="1195"/>
                </a:lnTo>
                <a:close/>
                <a:moveTo>
                  <a:pt x="718" y="1885"/>
                </a:moveTo>
                <a:lnTo>
                  <a:pt x="2791" y="1885"/>
                </a:lnTo>
                <a:lnTo>
                  <a:pt x="2791" y="1748"/>
                </a:lnTo>
                <a:lnTo>
                  <a:pt x="718" y="1748"/>
                </a:lnTo>
                <a:lnTo>
                  <a:pt x="718" y="1885"/>
                </a:lnTo>
                <a:lnTo>
                  <a:pt x="718" y="1885"/>
                </a:lnTo>
                <a:lnTo>
                  <a:pt x="718" y="1885"/>
                </a:lnTo>
                <a:close/>
                <a:moveTo>
                  <a:pt x="718" y="2439"/>
                </a:moveTo>
                <a:lnTo>
                  <a:pt x="2791" y="2439"/>
                </a:lnTo>
                <a:lnTo>
                  <a:pt x="2791" y="2276"/>
                </a:lnTo>
                <a:lnTo>
                  <a:pt x="718" y="2276"/>
                </a:lnTo>
                <a:lnTo>
                  <a:pt x="718" y="2439"/>
                </a:lnTo>
                <a:lnTo>
                  <a:pt x="718" y="2439"/>
                </a:lnTo>
                <a:lnTo>
                  <a:pt x="718" y="2439"/>
                </a:lnTo>
                <a:close/>
                <a:moveTo>
                  <a:pt x="718" y="2966"/>
                </a:moveTo>
                <a:lnTo>
                  <a:pt x="2791" y="2966"/>
                </a:lnTo>
                <a:lnTo>
                  <a:pt x="2791" y="2803"/>
                </a:lnTo>
                <a:lnTo>
                  <a:pt x="718" y="2803"/>
                </a:lnTo>
                <a:lnTo>
                  <a:pt x="718" y="2966"/>
                </a:lnTo>
                <a:lnTo>
                  <a:pt x="718" y="2966"/>
                </a:lnTo>
                <a:lnTo>
                  <a:pt x="718" y="2966"/>
                </a:lnTo>
                <a:close/>
                <a:moveTo>
                  <a:pt x="3648" y="1131"/>
                </a:moveTo>
                <a:lnTo>
                  <a:pt x="3648" y="4636"/>
                </a:lnTo>
                <a:lnTo>
                  <a:pt x="0" y="4636"/>
                </a:lnTo>
                <a:lnTo>
                  <a:pt x="0" y="14"/>
                </a:lnTo>
                <a:lnTo>
                  <a:pt x="2718" y="14"/>
                </a:lnTo>
                <a:lnTo>
                  <a:pt x="2718" y="0"/>
                </a:lnTo>
                <a:lnTo>
                  <a:pt x="3648" y="1131"/>
                </a:lnTo>
                <a:lnTo>
                  <a:pt x="3648" y="1131"/>
                </a:lnTo>
                <a:lnTo>
                  <a:pt x="3648" y="1131"/>
                </a:lnTo>
                <a:close/>
                <a:moveTo>
                  <a:pt x="3409" y="994"/>
                </a:moveTo>
                <a:lnTo>
                  <a:pt x="2692" y="994"/>
                </a:lnTo>
                <a:lnTo>
                  <a:pt x="2718" y="265"/>
                </a:lnTo>
                <a:lnTo>
                  <a:pt x="251" y="265"/>
                </a:lnTo>
                <a:lnTo>
                  <a:pt x="251" y="4386"/>
                </a:lnTo>
                <a:lnTo>
                  <a:pt x="3409" y="4386"/>
                </a:lnTo>
                <a:lnTo>
                  <a:pt x="3409" y="994"/>
                </a:lnTo>
                <a:lnTo>
                  <a:pt x="3409" y="994"/>
                </a:lnTo>
                <a:lnTo>
                  <a:pt x="3409" y="994"/>
                </a:lnTo>
                <a:close/>
              </a:path>
            </a:pathLst>
          </a:custGeom>
          <a:solidFill>
            <a:schemeClr val="bg1"/>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337" name="Oval 336"/>
          <p:cNvSpPr/>
          <p:nvPr/>
        </p:nvSpPr>
        <p:spPr bwMode="auto">
          <a:xfrm>
            <a:off x="9296732" y="2236744"/>
            <a:ext cx="836157" cy="83615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8" name="Freeform 337"/>
          <p:cNvSpPr>
            <a:spLocks noEditPoints="1"/>
          </p:cNvSpPr>
          <p:nvPr/>
        </p:nvSpPr>
        <p:spPr bwMode="auto">
          <a:xfrm>
            <a:off x="9425667" y="2406876"/>
            <a:ext cx="578291" cy="495893"/>
          </a:xfrm>
          <a:custGeom>
            <a:avLst/>
            <a:gdLst>
              <a:gd name="T0" fmla="*/ 1173 w 1958"/>
              <a:gd name="T1" fmla="*/ 413 h 1678"/>
              <a:gd name="T2" fmla="*/ 1292 w 1958"/>
              <a:gd name="T3" fmla="*/ 532 h 1678"/>
              <a:gd name="T4" fmla="*/ 1292 w 1958"/>
              <a:gd name="T5" fmla="*/ 1063 h 1678"/>
              <a:gd name="T6" fmla="*/ 1173 w 1958"/>
              <a:gd name="T7" fmla="*/ 1182 h 1678"/>
              <a:gd name="T8" fmla="*/ 1173 w 1958"/>
              <a:gd name="T9" fmla="*/ 1182 h 1678"/>
              <a:gd name="T10" fmla="*/ 1173 w 1958"/>
              <a:gd name="T11" fmla="*/ 1559 h 1678"/>
              <a:gd name="T12" fmla="*/ 1061 w 1958"/>
              <a:gd name="T13" fmla="*/ 1678 h 1678"/>
              <a:gd name="T14" fmla="*/ 893 w 1958"/>
              <a:gd name="T15" fmla="*/ 1678 h 1678"/>
              <a:gd name="T16" fmla="*/ 781 w 1958"/>
              <a:gd name="T17" fmla="*/ 1559 h 1678"/>
              <a:gd name="T18" fmla="*/ 781 w 1958"/>
              <a:gd name="T19" fmla="*/ 1182 h 1678"/>
              <a:gd name="T20" fmla="*/ 781 w 1958"/>
              <a:gd name="T21" fmla="*/ 1182 h 1678"/>
              <a:gd name="T22" fmla="*/ 662 w 1958"/>
              <a:gd name="T23" fmla="*/ 1063 h 1678"/>
              <a:gd name="T24" fmla="*/ 662 w 1958"/>
              <a:gd name="T25" fmla="*/ 532 h 1678"/>
              <a:gd name="T26" fmla="*/ 781 w 1958"/>
              <a:gd name="T27" fmla="*/ 413 h 1678"/>
              <a:gd name="T28" fmla="*/ 1173 w 1958"/>
              <a:gd name="T29" fmla="*/ 413 h 1678"/>
              <a:gd name="T30" fmla="*/ 789 w 1958"/>
              <a:gd name="T31" fmla="*/ 188 h 1678"/>
              <a:gd name="T32" fmla="*/ 977 w 1958"/>
              <a:gd name="T33" fmla="*/ 376 h 1678"/>
              <a:gd name="T34" fmla="*/ 1164 w 1958"/>
              <a:gd name="T35" fmla="*/ 188 h 1678"/>
              <a:gd name="T36" fmla="*/ 977 w 1958"/>
              <a:gd name="T37" fmla="*/ 0 h 1678"/>
              <a:gd name="T38" fmla="*/ 789 w 1958"/>
              <a:gd name="T39" fmla="*/ 188 h 1678"/>
              <a:gd name="T40" fmla="*/ 1861 w 1958"/>
              <a:gd name="T41" fmla="*/ 461 h 1678"/>
              <a:gd name="T42" fmla="*/ 1527 w 1958"/>
              <a:gd name="T43" fmla="*/ 461 h 1678"/>
              <a:gd name="T44" fmla="*/ 1429 w 1958"/>
              <a:gd name="T45" fmla="*/ 559 h 1678"/>
              <a:gd name="T46" fmla="*/ 1429 w 1958"/>
              <a:gd name="T47" fmla="*/ 1015 h 1678"/>
              <a:gd name="T48" fmla="*/ 1527 w 1958"/>
              <a:gd name="T49" fmla="*/ 1113 h 1678"/>
              <a:gd name="T50" fmla="*/ 1527 w 1958"/>
              <a:gd name="T51" fmla="*/ 1113 h 1678"/>
              <a:gd name="T52" fmla="*/ 1527 w 1958"/>
              <a:gd name="T53" fmla="*/ 1442 h 1678"/>
              <a:gd name="T54" fmla="*/ 1617 w 1958"/>
              <a:gd name="T55" fmla="*/ 1541 h 1678"/>
              <a:gd name="T56" fmla="*/ 1763 w 1958"/>
              <a:gd name="T57" fmla="*/ 1541 h 1678"/>
              <a:gd name="T58" fmla="*/ 1861 w 1958"/>
              <a:gd name="T59" fmla="*/ 1442 h 1678"/>
              <a:gd name="T60" fmla="*/ 1861 w 1958"/>
              <a:gd name="T61" fmla="*/ 1113 h 1678"/>
              <a:gd name="T62" fmla="*/ 1861 w 1958"/>
              <a:gd name="T63" fmla="*/ 1113 h 1678"/>
              <a:gd name="T64" fmla="*/ 1958 w 1958"/>
              <a:gd name="T65" fmla="*/ 1015 h 1678"/>
              <a:gd name="T66" fmla="*/ 1958 w 1958"/>
              <a:gd name="T67" fmla="*/ 559 h 1678"/>
              <a:gd name="T68" fmla="*/ 1861 w 1958"/>
              <a:gd name="T69" fmla="*/ 461 h 1678"/>
              <a:gd name="T70" fmla="*/ 1530 w 1958"/>
              <a:gd name="T71" fmla="*/ 265 h 1678"/>
              <a:gd name="T72" fmla="*/ 1691 w 1958"/>
              <a:gd name="T73" fmla="*/ 424 h 1678"/>
              <a:gd name="T74" fmla="*/ 1853 w 1958"/>
              <a:gd name="T75" fmla="*/ 265 h 1678"/>
              <a:gd name="T76" fmla="*/ 1691 w 1958"/>
              <a:gd name="T77" fmla="*/ 106 h 1678"/>
              <a:gd name="T78" fmla="*/ 1530 w 1958"/>
              <a:gd name="T79" fmla="*/ 265 h 1678"/>
              <a:gd name="T80" fmla="*/ 432 w 1958"/>
              <a:gd name="T81" fmla="*/ 461 h 1678"/>
              <a:gd name="T82" fmla="*/ 98 w 1958"/>
              <a:gd name="T83" fmla="*/ 461 h 1678"/>
              <a:gd name="T84" fmla="*/ 0 w 1958"/>
              <a:gd name="T85" fmla="*/ 559 h 1678"/>
              <a:gd name="T86" fmla="*/ 0 w 1958"/>
              <a:gd name="T87" fmla="*/ 1015 h 1678"/>
              <a:gd name="T88" fmla="*/ 98 w 1958"/>
              <a:gd name="T89" fmla="*/ 1113 h 1678"/>
              <a:gd name="T90" fmla="*/ 98 w 1958"/>
              <a:gd name="T91" fmla="*/ 1113 h 1678"/>
              <a:gd name="T92" fmla="*/ 98 w 1958"/>
              <a:gd name="T93" fmla="*/ 1442 h 1678"/>
              <a:gd name="T94" fmla="*/ 195 w 1958"/>
              <a:gd name="T95" fmla="*/ 1541 h 1678"/>
              <a:gd name="T96" fmla="*/ 341 w 1958"/>
              <a:gd name="T97" fmla="*/ 1541 h 1678"/>
              <a:gd name="T98" fmla="*/ 432 w 1958"/>
              <a:gd name="T99" fmla="*/ 1442 h 1678"/>
              <a:gd name="T100" fmla="*/ 432 w 1958"/>
              <a:gd name="T101" fmla="*/ 1113 h 1678"/>
              <a:gd name="T102" fmla="*/ 432 w 1958"/>
              <a:gd name="T103" fmla="*/ 1113 h 1678"/>
              <a:gd name="T104" fmla="*/ 529 w 1958"/>
              <a:gd name="T105" fmla="*/ 1015 h 1678"/>
              <a:gd name="T106" fmla="*/ 529 w 1958"/>
              <a:gd name="T107" fmla="*/ 559 h 1678"/>
              <a:gd name="T108" fmla="*/ 432 w 1958"/>
              <a:gd name="T109" fmla="*/ 461 h 1678"/>
              <a:gd name="T110" fmla="*/ 101 w 1958"/>
              <a:gd name="T111" fmla="*/ 265 h 1678"/>
              <a:gd name="T112" fmla="*/ 262 w 1958"/>
              <a:gd name="T113" fmla="*/ 424 h 1678"/>
              <a:gd name="T114" fmla="*/ 423 w 1958"/>
              <a:gd name="T115" fmla="*/ 265 h 1678"/>
              <a:gd name="T116" fmla="*/ 262 w 1958"/>
              <a:gd name="T117" fmla="*/ 106 h 1678"/>
              <a:gd name="T118" fmla="*/ 101 w 1958"/>
              <a:gd name="T119" fmla="*/ 265 h 1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958" h="1678">
                <a:moveTo>
                  <a:pt x="1173" y="413"/>
                </a:moveTo>
                <a:cubicBezTo>
                  <a:pt x="1236" y="413"/>
                  <a:pt x="1292" y="469"/>
                  <a:pt x="1292" y="532"/>
                </a:cubicBezTo>
                <a:cubicBezTo>
                  <a:pt x="1292" y="532"/>
                  <a:pt x="1292" y="532"/>
                  <a:pt x="1292" y="1063"/>
                </a:cubicBezTo>
                <a:cubicBezTo>
                  <a:pt x="1292" y="1126"/>
                  <a:pt x="1236" y="1182"/>
                  <a:pt x="1173" y="1182"/>
                </a:cubicBezTo>
                <a:cubicBezTo>
                  <a:pt x="1173" y="1182"/>
                  <a:pt x="1173" y="1182"/>
                  <a:pt x="1173" y="1182"/>
                </a:cubicBezTo>
                <a:cubicBezTo>
                  <a:pt x="1173" y="1182"/>
                  <a:pt x="1173" y="1182"/>
                  <a:pt x="1173" y="1559"/>
                </a:cubicBezTo>
                <a:cubicBezTo>
                  <a:pt x="1173" y="1622"/>
                  <a:pt x="1124" y="1678"/>
                  <a:pt x="1061" y="1678"/>
                </a:cubicBezTo>
                <a:cubicBezTo>
                  <a:pt x="1061" y="1678"/>
                  <a:pt x="1061" y="1678"/>
                  <a:pt x="893" y="1678"/>
                </a:cubicBezTo>
                <a:cubicBezTo>
                  <a:pt x="830" y="1678"/>
                  <a:pt x="781" y="1622"/>
                  <a:pt x="781" y="1559"/>
                </a:cubicBezTo>
                <a:cubicBezTo>
                  <a:pt x="781" y="1559"/>
                  <a:pt x="781" y="1559"/>
                  <a:pt x="781" y="1182"/>
                </a:cubicBezTo>
                <a:cubicBezTo>
                  <a:pt x="781" y="1182"/>
                  <a:pt x="781" y="1182"/>
                  <a:pt x="781" y="1182"/>
                </a:cubicBezTo>
                <a:cubicBezTo>
                  <a:pt x="718" y="1182"/>
                  <a:pt x="662" y="1126"/>
                  <a:pt x="662" y="1063"/>
                </a:cubicBezTo>
                <a:cubicBezTo>
                  <a:pt x="662" y="1063"/>
                  <a:pt x="662" y="1063"/>
                  <a:pt x="662" y="532"/>
                </a:cubicBezTo>
                <a:cubicBezTo>
                  <a:pt x="662" y="469"/>
                  <a:pt x="718" y="413"/>
                  <a:pt x="781" y="413"/>
                </a:cubicBezTo>
                <a:cubicBezTo>
                  <a:pt x="781" y="413"/>
                  <a:pt x="781" y="413"/>
                  <a:pt x="1173" y="413"/>
                </a:cubicBezTo>
                <a:close/>
                <a:moveTo>
                  <a:pt x="789" y="188"/>
                </a:moveTo>
                <a:cubicBezTo>
                  <a:pt x="789" y="292"/>
                  <a:pt x="873" y="376"/>
                  <a:pt x="977" y="376"/>
                </a:cubicBezTo>
                <a:cubicBezTo>
                  <a:pt x="1080" y="376"/>
                  <a:pt x="1164" y="292"/>
                  <a:pt x="1164" y="188"/>
                </a:cubicBezTo>
                <a:cubicBezTo>
                  <a:pt x="1164" y="84"/>
                  <a:pt x="1080" y="0"/>
                  <a:pt x="977" y="0"/>
                </a:cubicBezTo>
                <a:cubicBezTo>
                  <a:pt x="873" y="0"/>
                  <a:pt x="789" y="84"/>
                  <a:pt x="789" y="188"/>
                </a:cubicBezTo>
                <a:close/>
                <a:moveTo>
                  <a:pt x="1861" y="461"/>
                </a:moveTo>
                <a:cubicBezTo>
                  <a:pt x="1527" y="461"/>
                  <a:pt x="1527" y="461"/>
                  <a:pt x="1527" y="461"/>
                </a:cubicBezTo>
                <a:cubicBezTo>
                  <a:pt x="1471" y="461"/>
                  <a:pt x="1429" y="503"/>
                  <a:pt x="1429" y="559"/>
                </a:cubicBezTo>
                <a:cubicBezTo>
                  <a:pt x="1429" y="1015"/>
                  <a:pt x="1429" y="1015"/>
                  <a:pt x="1429" y="1015"/>
                </a:cubicBezTo>
                <a:cubicBezTo>
                  <a:pt x="1429" y="1071"/>
                  <a:pt x="1471" y="1113"/>
                  <a:pt x="1527" y="1113"/>
                </a:cubicBezTo>
                <a:cubicBezTo>
                  <a:pt x="1527" y="1113"/>
                  <a:pt x="1527" y="1113"/>
                  <a:pt x="1527" y="1113"/>
                </a:cubicBezTo>
                <a:cubicBezTo>
                  <a:pt x="1527" y="1442"/>
                  <a:pt x="1527" y="1442"/>
                  <a:pt x="1527" y="1442"/>
                </a:cubicBezTo>
                <a:cubicBezTo>
                  <a:pt x="1527" y="1499"/>
                  <a:pt x="1568" y="1541"/>
                  <a:pt x="1617" y="1541"/>
                </a:cubicBezTo>
                <a:cubicBezTo>
                  <a:pt x="1763" y="1541"/>
                  <a:pt x="1763" y="1541"/>
                  <a:pt x="1763" y="1541"/>
                </a:cubicBezTo>
                <a:cubicBezTo>
                  <a:pt x="1819" y="1541"/>
                  <a:pt x="1861" y="1499"/>
                  <a:pt x="1861" y="1442"/>
                </a:cubicBezTo>
                <a:cubicBezTo>
                  <a:pt x="1861" y="1113"/>
                  <a:pt x="1861" y="1113"/>
                  <a:pt x="1861" y="1113"/>
                </a:cubicBezTo>
                <a:cubicBezTo>
                  <a:pt x="1861" y="1113"/>
                  <a:pt x="1861" y="1113"/>
                  <a:pt x="1861" y="1113"/>
                </a:cubicBezTo>
                <a:cubicBezTo>
                  <a:pt x="1917" y="1113"/>
                  <a:pt x="1958" y="1071"/>
                  <a:pt x="1958" y="1015"/>
                </a:cubicBezTo>
                <a:cubicBezTo>
                  <a:pt x="1958" y="559"/>
                  <a:pt x="1958" y="559"/>
                  <a:pt x="1958" y="559"/>
                </a:cubicBezTo>
                <a:cubicBezTo>
                  <a:pt x="1958" y="503"/>
                  <a:pt x="1917" y="461"/>
                  <a:pt x="1861" y="461"/>
                </a:cubicBezTo>
                <a:close/>
                <a:moveTo>
                  <a:pt x="1530" y="265"/>
                </a:moveTo>
                <a:cubicBezTo>
                  <a:pt x="1530" y="353"/>
                  <a:pt x="1602" y="424"/>
                  <a:pt x="1691" y="424"/>
                </a:cubicBezTo>
                <a:cubicBezTo>
                  <a:pt x="1780" y="424"/>
                  <a:pt x="1853" y="353"/>
                  <a:pt x="1853" y="265"/>
                </a:cubicBezTo>
                <a:cubicBezTo>
                  <a:pt x="1853" y="177"/>
                  <a:pt x="1780" y="106"/>
                  <a:pt x="1691" y="106"/>
                </a:cubicBezTo>
                <a:cubicBezTo>
                  <a:pt x="1602" y="106"/>
                  <a:pt x="1530" y="177"/>
                  <a:pt x="1530" y="265"/>
                </a:cubicBezTo>
                <a:close/>
                <a:moveTo>
                  <a:pt x="432" y="461"/>
                </a:moveTo>
                <a:cubicBezTo>
                  <a:pt x="98" y="461"/>
                  <a:pt x="98" y="461"/>
                  <a:pt x="98" y="461"/>
                </a:cubicBezTo>
                <a:cubicBezTo>
                  <a:pt x="42" y="461"/>
                  <a:pt x="0" y="503"/>
                  <a:pt x="0" y="559"/>
                </a:cubicBezTo>
                <a:cubicBezTo>
                  <a:pt x="0" y="1015"/>
                  <a:pt x="0" y="1015"/>
                  <a:pt x="0" y="1015"/>
                </a:cubicBezTo>
                <a:cubicBezTo>
                  <a:pt x="0" y="1071"/>
                  <a:pt x="42" y="1113"/>
                  <a:pt x="98" y="1113"/>
                </a:cubicBezTo>
                <a:cubicBezTo>
                  <a:pt x="98" y="1113"/>
                  <a:pt x="98" y="1113"/>
                  <a:pt x="98" y="1113"/>
                </a:cubicBezTo>
                <a:cubicBezTo>
                  <a:pt x="98" y="1442"/>
                  <a:pt x="98" y="1442"/>
                  <a:pt x="98" y="1442"/>
                </a:cubicBezTo>
                <a:cubicBezTo>
                  <a:pt x="98" y="1499"/>
                  <a:pt x="139" y="1541"/>
                  <a:pt x="195" y="1541"/>
                </a:cubicBezTo>
                <a:cubicBezTo>
                  <a:pt x="341" y="1541"/>
                  <a:pt x="341" y="1541"/>
                  <a:pt x="341" y="1541"/>
                </a:cubicBezTo>
                <a:cubicBezTo>
                  <a:pt x="390" y="1541"/>
                  <a:pt x="432" y="1499"/>
                  <a:pt x="432" y="1442"/>
                </a:cubicBezTo>
                <a:cubicBezTo>
                  <a:pt x="432" y="1113"/>
                  <a:pt x="432" y="1113"/>
                  <a:pt x="432" y="1113"/>
                </a:cubicBezTo>
                <a:cubicBezTo>
                  <a:pt x="432" y="1113"/>
                  <a:pt x="432" y="1113"/>
                  <a:pt x="432" y="1113"/>
                </a:cubicBezTo>
                <a:cubicBezTo>
                  <a:pt x="488" y="1113"/>
                  <a:pt x="529" y="1071"/>
                  <a:pt x="529" y="1015"/>
                </a:cubicBezTo>
                <a:cubicBezTo>
                  <a:pt x="529" y="559"/>
                  <a:pt x="529" y="559"/>
                  <a:pt x="529" y="559"/>
                </a:cubicBezTo>
                <a:cubicBezTo>
                  <a:pt x="529" y="503"/>
                  <a:pt x="488" y="461"/>
                  <a:pt x="432" y="461"/>
                </a:cubicBezTo>
                <a:close/>
                <a:moveTo>
                  <a:pt x="101" y="265"/>
                </a:moveTo>
                <a:cubicBezTo>
                  <a:pt x="101" y="353"/>
                  <a:pt x="173" y="424"/>
                  <a:pt x="262" y="424"/>
                </a:cubicBezTo>
                <a:cubicBezTo>
                  <a:pt x="351" y="424"/>
                  <a:pt x="423" y="353"/>
                  <a:pt x="423" y="265"/>
                </a:cubicBezTo>
                <a:cubicBezTo>
                  <a:pt x="423" y="177"/>
                  <a:pt x="351" y="106"/>
                  <a:pt x="262" y="106"/>
                </a:cubicBezTo>
                <a:cubicBezTo>
                  <a:pt x="173" y="106"/>
                  <a:pt x="101" y="177"/>
                  <a:pt x="101" y="265"/>
                </a:cubicBezTo>
                <a:close/>
              </a:path>
            </a:pathLst>
          </a:custGeom>
          <a:solidFill>
            <a:schemeClr val="bg1"/>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340" name="Oval 339"/>
          <p:cNvSpPr/>
          <p:nvPr/>
        </p:nvSpPr>
        <p:spPr bwMode="auto">
          <a:xfrm>
            <a:off x="10499783" y="2236744"/>
            <a:ext cx="836157" cy="83615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1" name="Group 10"/>
          <p:cNvGrpSpPr/>
          <p:nvPr/>
        </p:nvGrpSpPr>
        <p:grpSpPr>
          <a:xfrm>
            <a:off x="10645472" y="2417361"/>
            <a:ext cx="544782" cy="474928"/>
            <a:chOff x="10450695" y="2384201"/>
            <a:chExt cx="683568" cy="595918"/>
          </a:xfrm>
        </p:grpSpPr>
        <p:sp>
          <p:nvSpPr>
            <p:cNvPr id="10" name="Rectangle 9"/>
            <p:cNvSpPr/>
            <p:nvPr/>
          </p:nvSpPr>
          <p:spPr bwMode="auto">
            <a:xfrm>
              <a:off x="10450695" y="2384201"/>
              <a:ext cx="595918" cy="595918"/>
            </a:xfrm>
            <a:prstGeom prst="rect">
              <a:avLst/>
            </a:prstGeom>
            <a:noFill/>
            <a:ln w="3175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 name="Freeform 5"/>
            <p:cNvSpPr>
              <a:spLocks/>
            </p:cNvSpPr>
            <p:nvPr/>
          </p:nvSpPr>
          <p:spPr bwMode="auto">
            <a:xfrm>
              <a:off x="10496281" y="2446461"/>
              <a:ext cx="637982" cy="488956"/>
            </a:xfrm>
            <a:custGeom>
              <a:avLst/>
              <a:gdLst>
                <a:gd name="T0" fmla="*/ 2264 w 2306"/>
                <a:gd name="T1" fmla="*/ 244 h 1766"/>
                <a:gd name="T2" fmla="*/ 2062 w 2306"/>
                <a:gd name="T3" fmla="*/ 41 h 1766"/>
                <a:gd name="T4" fmla="*/ 1961 w 2306"/>
                <a:gd name="T5" fmla="*/ 0 h 1766"/>
                <a:gd name="T6" fmla="*/ 1859 w 2306"/>
                <a:gd name="T7" fmla="*/ 41 h 1766"/>
                <a:gd name="T8" fmla="*/ 884 w 2306"/>
                <a:gd name="T9" fmla="*/ 1018 h 1766"/>
                <a:gd name="T10" fmla="*/ 447 w 2306"/>
                <a:gd name="T11" fmla="*/ 580 h 1766"/>
                <a:gd name="T12" fmla="*/ 345 w 2306"/>
                <a:gd name="T13" fmla="*/ 538 h 1766"/>
                <a:gd name="T14" fmla="*/ 244 w 2306"/>
                <a:gd name="T15" fmla="*/ 580 h 1766"/>
                <a:gd name="T16" fmla="*/ 42 w 2306"/>
                <a:gd name="T17" fmla="*/ 782 h 1766"/>
                <a:gd name="T18" fmla="*/ 0 w 2306"/>
                <a:gd name="T19" fmla="*/ 883 h 1766"/>
                <a:gd name="T20" fmla="*/ 42 w 2306"/>
                <a:gd name="T21" fmla="*/ 984 h 1766"/>
                <a:gd name="T22" fmla="*/ 580 w 2306"/>
                <a:gd name="T23" fmla="*/ 1522 h 1766"/>
                <a:gd name="T24" fmla="*/ 783 w 2306"/>
                <a:gd name="T25" fmla="*/ 1725 h 1766"/>
                <a:gd name="T26" fmla="*/ 884 w 2306"/>
                <a:gd name="T27" fmla="*/ 1766 h 1766"/>
                <a:gd name="T28" fmla="*/ 985 w 2306"/>
                <a:gd name="T29" fmla="*/ 1725 h 1766"/>
                <a:gd name="T30" fmla="*/ 1187 w 2306"/>
                <a:gd name="T31" fmla="*/ 1522 h 1766"/>
                <a:gd name="T32" fmla="*/ 2264 w 2306"/>
                <a:gd name="T33" fmla="*/ 446 h 1766"/>
                <a:gd name="T34" fmla="*/ 2306 w 2306"/>
                <a:gd name="T35" fmla="*/ 345 h 1766"/>
                <a:gd name="T36" fmla="*/ 2264 w 2306"/>
                <a:gd name="T37" fmla="*/ 244 h 17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06" h="1766">
                  <a:moveTo>
                    <a:pt x="2264" y="244"/>
                  </a:moveTo>
                  <a:cubicBezTo>
                    <a:pt x="2062" y="41"/>
                    <a:pt x="2062" y="41"/>
                    <a:pt x="2062" y="41"/>
                  </a:cubicBezTo>
                  <a:cubicBezTo>
                    <a:pt x="2034" y="14"/>
                    <a:pt x="2000" y="0"/>
                    <a:pt x="1961" y="0"/>
                  </a:cubicBezTo>
                  <a:cubicBezTo>
                    <a:pt x="1921" y="0"/>
                    <a:pt x="1887" y="14"/>
                    <a:pt x="1859" y="41"/>
                  </a:cubicBezTo>
                  <a:cubicBezTo>
                    <a:pt x="884" y="1018"/>
                    <a:pt x="884" y="1018"/>
                    <a:pt x="884" y="1018"/>
                  </a:cubicBezTo>
                  <a:cubicBezTo>
                    <a:pt x="447" y="580"/>
                    <a:pt x="447" y="580"/>
                    <a:pt x="447" y="580"/>
                  </a:cubicBezTo>
                  <a:cubicBezTo>
                    <a:pt x="419" y="552"/>
                    <a:pt x="385" y="538"/>
                    <a:pt x="345" y="538"/>
                  </a:cubicBezTo>
                  <a:cubicBezTo>
                    <a:pt x="306" y="538"/>
                    <a:pt x="272" y="552"/>
                    <a:pt x="244" y="580"/>
                  </a:cubicBezTo>
                  <a:cubicBezTo>
                    <a:pt x="42" y="782"/>
                    <a:pt x="42" y="782"/>
                    <a:pt x="42" y="782"/>
                  </a:cubicBezTo>
                  <a:cubicBezTo>
                    <a:pt x="14" y="810"/>
                    <a:pt x="0" y="843"/>
                    <a:pt x="0" y="883"/>
                  </a:cubicBezTo>
                  <a:cubicBezTo>
                    <a:pt x="0" y="923"/>
                    <a:pt x="14" y="956"/>
                    <a:pt x="42" y="984"/>
                  </a:cubicBezTo>
                  <a:cubicBezTo>
                    <a:pt x="580" y="1522"/>
                    <a:pt x="580" y="1522"/>
                    <a:pt x="580" y="1522"/>
                  </a:cubicBezTo>
                  <a:cubicBezTo>
                    <a:pt x="783" y="1725"/>
                    <a:pt x="783" y="1725"/>
                    <a:pt x="783" y="1725"/>
                  </a:cubicBezTo>
                  <a:cubicBezTo>
                    <a:pt x="810" y="1752"/>
                    <a:pt x="844" y="1766"/>
                    <a:pt x="884" y="1766"/>
                  </a:cubicBezTo>
                  <a:cubicBezTo>
                    <a:pt x="923" y="1766"/>
                    <a:pt x="957" y="1752"/>
                    <a:pt x="985" y="1725"/>
                  </a:cubicBezTo>
                  <a:cubicBezTo>
                    <a:pt x="1187" y="1522"/>
                    <a:pt x="1187" y="1522"/>
                    <a:pt x="1187" y="1522"/>
                  </a:cubicBezTo>
                  <a:cubicBezTo>
                    <a:pt x="2264" y="446"/>
                    <a:pt x="2264" y="446"/>
                    <a:pt x="2264" y="446"/>
                  </a:cubicBezTo>
                  <a:cubicBezTo>
                    <a:pt x="2292" y="418"/>
                    <a:pt x="2306" y="384"/>
                    <a:pt x="2306" y="345"/>
                  </a:cubicBezTo>
                  <a:cubicBezTo>
                    <a:pt x="2306" y="305"/>
                    <a:pt x="2292" y="271"/>
                    <a:pt x="2264" y="244"/>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grpSp>
      <p:grpSp>
        <p:nvGrpSpPr>
          <p:cNvPr id="679" name="Group 678"/>
          <p:cNvGrpSpPr/>
          <p:nvPr/>
        </p:nvGrpSpPr>
        <p:grpSpPr>
          <a:xfrm>
            <a:off x="10199756" y="4530966"/>
            <a:ext cx="1317611" cy="1040907"/>
            <a:chOff x="9972097" y="4402078"/>
            <a:chExt cx="1344382" cy="1062056"/>
          </a:xfrm>
        </p:grpSpPr>
        <p:grpSp>
          <p:nvGrpSpPr>
            <p:cNvPr id="678" name="Group 677"/>
            <p:cNvGrpSpPr/>
            <p:nvPr/>
          </p:nvGrpSpPr>
          <p:grpSpPr>
            <a:xfrm>
              <a:off x="9973234" y="4402078"/>
              <a:ext cx="1342109" cy="1062056"/>
              <a:chOff x="10031532" y="4402078"/>
              <a:chExt cx="1342109" cy="1062056"/>
            </a:xfrm>
          </p:grpSpPr>
          <p:sp>
            <p:nvSpPr>
              <p:cNvPr id="677" name="Rectangle 676"/>
              <p:cNvSpPr/>
              <p:nvPr/>
            </p:nvSpPr>
            <p:spPr bwMode="auto">
              <a:xfrm>
                <a:off x="10031532" y="4402078"/>
                <a:ext cx="757785" cy="1054200"/>
              </a:xfrm>
              <a:prstGeom prst="rect">
                <a:avLst/>
              </a:prstGeom>
              <a:solidFill>
                <a:srgbClr val="9FB80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41" name="Rectangle 640"/>
              <p:cNvSpPr/>
              <p:nvPr/>
            </p:nvSpPr>
            <p:spPr>
              <a:xfrm>
                <a:off x="10042902" y="4411102"/>
                <a:ext cx="1321875" cy="1053032"/>
              </a:xfrm>
              <a:custGeom>
                <a:avLst/>
                <a:gdLst>
                  <a:gd name="connsiteX0" fmla="*/ 0 w 1339601"/>
                  <a:gd name="connsiteY0" fmla="*/ 0 h 922774"/>
                  <a:gd name="connsiteX1" fmla="*/ 1339601 w 1339601"/>
                  <a:gd name="connsiteY1" fmla="*/ 0 h 922774"/>
                  <a:gd name="connsiteX2" fmla="*/ 1339601 w 1339601"/>
                  <a:gd name="connsiteY2" fmla="*/ 922774 h 922774"/>
                  <a:gd name="connsiteX3" fmla="*/ 0 w 1339601"/>
                  <a:gd name="connsiteY3" fmla="*/ 922774 h 922774"/>
                  <a:gd name="connsiteX4" fmla="*/ 0 w 1339601"/>
                  <a:gd name="connsiteY4" fmla="*/ 0 h 922774"/>
                  <a:gd name="connsiteX0" fmla="*/ 542925 w 1339601"/>
                  <a:gd name="connsiteY0" fmla="*/ 0 h 922774"/>
                  <a:gd name="connsiteX1" fmla="*/ 1339601 w 1339601"/>
                  <a:gd name="connsiteY1" fmla="*/ 0 h 922774"/>
                  <a:gd name="connsiteX2" fmla="*/ 1339601 w 1339601"/>
                  <a:gd name="connsiteY2" fmla="*/ 922774 h 922774"/>
                  <a:gd name="connsiteX3" fmla="*/ 0 w 1339601"/>
                  <a:gd name="connsiteY3" fmla="*/ 922774 h 922774"/>
                  <a:gd name="connsiteX4" fmla="*/ 542925 w 1339601"/>
                  <a:gd name="connsiteY4" fmla="*/ 0 h 922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9601" h="922774">
                    <a:moveTo>
                      <a:pt x="542925" y="0"/>
                    </a:moveTo>
                    <a:lnTo>
                      <a:pt x="1339601" y="0"/>
                    </a:lnTo>
                    <a:lnTo>
                      <a:pt x="1339601" y="922774"/>
                    </a:lnTo>
                    <a:lnTo>
                      <a:pt x="0" y="922774"/>
                    </a:lnTo>
                    <a:lnTo>
                      <a:pt x="542925" y="0"/>
                    </a:lnTo>
                    <a:close/>
                  </a:path>
                </a:pathLst>
              </a:custGeom>
              <a:solidFill>
                <a:srgbClr val="BBDA0A"/>
              </a:solidFill>
              <a:ln w="38100">
                <a:no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sp>
            <p:nvSpPr>
              <p:cNvPr id="639" name="Rectangle 638"/>
              <p:cNvSpPr/>
              <p:nvPr/>
            </p:nvSpPr>
            <p:spPr>
              <a:xfrm>
                <a:off x="10034040" y="4403840"/>
                <a:ext cx="1339601" cy="142908"/>
              </a:xfrm>
              <a:prstGeom prst="rect">
                <a:avLst/>
              </a:prstGeom>
              <a:noFill/>
              <a:ln w="38100">
                <a:solidFill>
                  <a:srgbClr val="333333"/>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sp>
            <p:nvSpPr>
              <p:cNvPr id="638" name="Rectangle 637"/>
              <p:cNvSpPr/>
              <p:nvPr/>
            </p:nvSpPr>
            <p:spPr>
              <a:xfrm>
                <a:off x="10034040" y="4533504"/>
                <a:ext cx="1339601" cy="922774"/>
              </a:xfrm>
              <a:prstGeom prst="rect">
                <a:avLst/>
              </a:prstGeom>
              <a:noFill/>
              <a:ln w="38100">
                <a:solidFill>
                  <a:srgbClr val="333333"/>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grpSp>
        <p:sp>
          <p:nvSpPr>
            <p:cNvPr id="673" name="TextBox 672"/>
            <p:cNvSpPr txBox="1"/>
            <p:nvPr/>
          </p:nvSpPr>
          <p:spPr>
            <a:xfrm>
              <a:off x="9972097" y="4577624"/>
              <a:ext cx="1344382" cy="859622"/>
            </a:xfrm>
            <a:prstGeom prst="rect">
              <a:avLst/>
            </a:prstGeom>
            <a:noFill/>
          </p:spPr>
          <p:txBody>
            <a:bodyPr wrap="square" lIns="179238" tIns="143391" rIns="179238" bIns="143391" rtlCol="0" anchor="ctr" anchorCtr="0">
              <a:noAutofit/>
            </a:bodyPr>
            <a:lstStyle/>
            <a:p>
              <a:pPr algn="ctr" defTabSz="914128">
                <a:lnSpc>
                  <a:spcPct val="90000"/>
                </a:lnSpc>
                <a:spcAft>
                  <a:spcPts val="588"/>
                </a:spcAft>
              </a:pPr>
              <a:r>
                <a:rPr lang="en-US" sz="2940" dirty="0">
                  <a:gradFill>
                    <a:gsLst>
                      <a:gs pos="2917">
                        <a:srgbClr val="404040"/>
                      </a:gs>
                      <a:gs pos="30000">
                        <a:srgbClr val="404040"/>
                      </a:gs>
                    </a:gsLst>
                    <a:lin ang="5400000" scaled="0"/>
                  </a:gradFill>
                  <a:latin typeface="Segoe UI Light"/>
                </a:rPr>
                <a:t>HTML</a:t>
              </a:r>
            </a:p>
          </p:txBody>
        </p:sp>
      </p:grpSp>
      <p:grpSp>
        <p:nvGrpSpPr>
          <p:cNvPr id="675" name="Group 674"/>
          <p:cNvGrpSpPr/>
          <p:nvPr/>
        </p:nvGrpSpPr>
        <p:grpSpPr>
          <a:xfrm>
            <a:off x="6936952" y="4284025"/>
            <a:ext cx="881657" cy="1287848"/>
            <a:chOff x="6803259" y="4273052"/>
            <a:chExt cx="899570" cy="1314014"/>
          </a:xfrm>
        </p:grpSpPr>
        <p:sp>
          <p:nvSpPr>
            <p:cNvPr id="328" name="Rounded Rectangle 327"/>
            <p:cNvSpPr/>
            <p:nvPr/>
          </p:nvSpPr>
          <p:spPr bwMode="auto">
            <a:xfrm rot="5400000">
              <a:off x="6596037" y="4480274"/>
              <a:ext cx="1314014" cy="899570"/>
            </a:xfrm>
            <a:prstGeom prst="roundRect">
              <a:avLst>
                <a:gd name="adj" fmla="val 5986"/>
              </a:avLst>
            </a:pr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29" name="Rounded Rectangle 328"/>
            <p:cNvSpPr/>
            <p:nvPr/>
          </p:nvSpPr>
          <p:spPr bwMode="auto">
            <a:xfrm rot="5400000">
              <a:off x="6687357" y="4516455"/>
              <a:ext cx="1131374" cy="788547"/>
            </a:xfrm>
            <a:prstGeom prst="roundRect">
              <a:avLst>
                <a:gd name="adj" fmla="val 3643"/>
              </a:avLst>
            </a:prstGeom>
            <a:solidFill>
              <a:srgbClr val="B4009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0" name="Oval 329"/>
            <p:cNvSpPr/>
            <p:nvPr/>
          </p:nvSpPr>
          <p:spPr bwMode="auto">
            <a:xfrm rot="5400000">
              <a:off x="7226436" y="5497479"/>
              <a:ext cx="53216" cy="53216"/>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40" name="Rounded Rectangle 639"/>
            <p:cNvSpPr/>
            <p:nvPr/>
          </p:nvSpPr>
          <p:spPr bwMode="auto">
            <a:xfrm rot="5400000">
              <a:off x="6687357" y="4516455"/>
              <a:ext cx="1131374" cy="788547"/>
            </a:xfrm>
            <a:custGeom>
              <a:avLst/>
              <a:gdLst>
                <a:gd name="connsiteX0" fmla="*/ 0 w 1131374"/>
                <a:gd name="connsiteY0" fmla="*/ 28727 h 788547"/>
                <a:gd name="connsiteX1" fmla="*/ 28727 w 1131374"/>
                <a:gd name="connsiteY1" fmla="*/ 0 h 788547"/>
                <a:gd name="connsiteX2" fmla="*/ 1102647 w 1131374"/>
                <a:gd name="connsiteY2" fmla="*/ 0 h 788547"/>
                <a:gd name="connsiteX3" fmla="*/ 1131374 w 1131374"/>
                <a:gd name="connsiteY3" fmla="*/ 28727 h 788547"/>
                <a:gd name="connsiteX4" fmla="*/ 1131374 w 1131374"/>
                <a:gd name="connsiteY4" fmla="*/ 759820 h 788547"/>
                <a:gd name="connsiteX5" fmla="*/ 1102647 w 1131374"/>
                <a:gd name="connsiteY5" fmla="*/ 788547 h 788547"/>
                <a:gd name="connsiteX6" fmla="*/ 28727 w 1131374"/>
                <a:gd name="connsiteY6" fmla="*/ 788547 h 788547"/>
                <a:gd name="connsiteX7" fmla="*/ 0 w 1131374"/>
                <a:gd name="connsiteY7" fmla="*/ 759820 h 788547"/>
                <a:gd name="connsiteX8" fmla="*/ 0 w 1131374"/>
                <a:gd name="connsiteY8" fmla="*/ 28727 h 788547"/>
                <a:gd name="connsiteX0" fmla="*/ 61126 w 1192500"/>
                <a:gd name="connsiteY0" fmla="*/ 28727 h 788547"/>
                <a:gd name="connsiteX1" fmla="*/ 89853 w 1192500"/>
                <a:gd name="connsiteY1" fmla="*/ 0 h 788547"/>
                <a:gd name="connsiteX2" fmla="*/ 1163773 w 1192500"/>
                <a:gd name="connsiteY2" fmla="*/ 0 h 788547"/>
                <a:gd name="connsiteX3" fmla="*/ 1192500 w 1192500"/>
                <a:gd name="connsiteY3" fmla="*/ 28727 h 788547"/>
                <a:gd name="connsiteX4" fmla="*/ 1192500 w 1192500"/>
                <a:gd name="connsiteY4" fmla="*/ 759820 h 788547"/>
                <a:gd name="connsiteX5" fmla="*/ 1163773 w 1192500"/>
                <a:gd name="connsiteY5" fmla="*/ 788547 h 788547"/>
                <a:gd name="connsiteX6" fmla="*/ 89853 w 1192500"/>
                <a:gd name="connsiteY6" fmla="*/ 788547 h 788547"/>
                <a:gd name="connsiteX7" fmla="*/ 61126 w 1192500"/>
                <a:gd name="connsiteY7" fmla="*/ 28727 h 788547"/>
                <a:gd name="connsiteX0" fmla="*/ 0 w 1131374"/>
                <a:gd name="connsiteY0" fmla="*/ 28727 h 788547"/>
                <a:gd name="connsiteX1" fmla="*/ 28727 w 1131374"/>
                <a:gd name="connsiteY1" fmla="*/ 0 h 788547"/>
                <a:gd name="connsiteX2" fmla="*/ 1102647 w 1131374"/>
                <a:gd name="connsiteY2" fmla="*/ 0 h 788547"/>
                <a:gd name="connsiteX3" fmla="*/ 1131374 w 1131374"/>
                <a:gd name="connsiteY3" fmla="*/ 28727 h 788547"/>
                <a:gd name="connsiteX4" fmla="*/ 1131374 w 1131374"/>
                <a:gd name="connsiteY4" fmla="*/ 759820 h 788547"/>
                <a:gd name="connsiteX5" fmla="*/ 1102647 w 1131374"/>
                <a:gd name="connsiteY5" fmla="*/ 788547 h 788547"/>
                <a:gd name="connsiteX6" fmla="*/ 0 w 1131374"/>
                <a:gd name="connsiteY6" fmla="*/ 28727 h 788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1374" h="788547">
                  <a:moveTo>
                    <a:pt x="0" y="28727"/>
                  </a:moveTo>
                  <a:cubicBezTo>
                    <a:pt x="0" y="12862"/>
                    <a:pt x="12862" y="0"/>
                    <a:pt x="28727" y="0"/>
                  </a:cubicBezTo>
                  <a:lnTo>
                    <a:pt x="1102647" y="0"/>
                  </a:lnTo>
                  <a:cubicBezTo>
                    <a:pt x="1118512" y="0"/>
                    <a:pt x="1131374" y="12862"/>
                    <a:pt x="1131374" y="28727"/>
                  </a:cubicBezTo>
                  <a:lnTo>
                    <a:pt x="1131374" y="759820"/>
                  </a:lnTo>
                  <a:cubicBezTo>
                    <a:pt x="1131374" y="775685"/>
                    <a:pt x="1118512" y="788547"/>
                    <a:pt x="1102647" y="788547"/>
                  </a:cubicBezTo>
                  <a:lnTo>
                    <a:pt x="0" y="28727"/>
                  </a:lnTo>
                  <a:close/>
                </a:path>
              </a:pathLst>
            </a:custGeom>
            <a:solidFill>
              <a:srgbClr val="7E006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652" name="AutoShape 165"/>
          <p:cNvSpPr>
            <a:spLocks noChangeAspect="1" noChangeArrowheads="1" noTextEdit="1"/>
          </p:cNvSpPr>
          <p:nvPr/>
        </p:nvSpPr>
        <p:spPr bwMode="auto">
          <a:xfrm>
            <a:off x="8386237" y="3082039"/>
            <a:ext cx="1036221" cy="8043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grpSp>
        <p:nvGrpSpPr>
          <p:cNvPr id="668" name="Group 667"/>
          <p:cNvGrpSpPr/>
          <p:nvPr/>
        </p:nvGrpSpPr>
        <p:grpSpPr>
          <a:xfrm>
            <a:off x="8387290" y="3126432"/>
            <a:ext cx="857796" cy="694958"/>
            <a:chOff x="8283062" y="3056784"/>
            <a:chExt cx="875225" cy="709078"/>
          </a:xfrm>
        </p:grpSpPr>
        <p:sp>
          <p:nvSpPr>
            <p:cNvPr id="653" name="Freeform 167"/>
            <p:cNvSpPr>
              <a:spLocks/>
            </p:cNvSpPr>
            <p:nvPr/>
          </p:nvSpPr>
          <p:spPr bwMode="auto">
            <a:xfrm>
              <a:off x="8408194" y="3421856"/>
              <a:ext cx="750093" cy="344006"/>
            </a:xfrm>
            <a:custGeom>
              <a:avLst/>
              <a:gdLst>
                <a:gd name="T0" fmla="*/ 243 w 243"/>
                <a:gd name="T1" fmla="*/ 122 h 122"/>
                <a:gd name="T2" fmla="*/ 195 w 243"/>
                <a:gd name="T3" fmla="*/ 66 h 122"/>
                <a:gd name="T4" fmla="*/ 103 w 243"/>
                <a:gd name="T5" fmla="*/ 58 h 122"/>
                <a:gd name="T6" fmla="*/ 10 w 243"/>
                <a:gd name="T7" fmla="*/ 33 h 122"/>
                <a:gd name="T8" fmla="*/ 2 w 243"/>
                <a:gd name="T9" fmla="*/ 0 h 122"/>
              </a:gdLst>
              <a:ahLst/>
              <a:cxnLst>
                <a:cxn ang="0">
                  <a:pos x="T0" y="T1"/>
                </a:cxn>
                <a:cxn ang="0">
                  <a:pos x="T2" y="T3"/>
                </a:cxn>
                <a:cxn ang="0">
                  <a:pos x="T4" y="T5"/>
                </a:cxn>
                <a:cxn ang="0">
                  <a:pos x="T6" y="T7"/>
                </a:cxn>
                <a:cxn ang="0">
                  <a:pos x="T8" y="T9"/>
                </a:cxn>
              </a:cxnLst>
              <a:rect l="0" t="0" r="r" b="b"/>
              <a:pathLst>
                <a:path w="243" h="122">
                  <a:moveTo>
                    <a:pt x="243" y="122"/>
                  </a:moveTo>
                  <a:cubicBezTo>
                    <a:pt x="238" y="101"/>
                    <a:pt x="224" y="79"/>
                    <a:pt x="195" y="66"/>
                  </a:cubicBezTo>
                  <a:cubicBezTo>
                    <a:pt x="167" y="54"/>
                    <a:pt x="135" y="55"/>
                    <a:pt x="103" y="58"/>
                  </a:cubicBezTo>
                  <a:cubicBezTo>
                    <a:pt x="65" y="62"/>
                    <a:pt x="27" y="56"/>
                    <a:pt x="10" y="33"/>
                  </a:cubicBezTo>
                  <a:cubicBezTo>
                    <a:pt x="3" y="23"/>
                    <a:pt x="0" y="11"/>
                    <a:pt x="2" y="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654" name="Freeform 168"/>
            <p:cNvSpPr>
              <a:spLocks/>
            </p:cNvSpPr>
            <p:nvPr/>
          </p:nvSpPr>
          <p:spPr bwMode="auto">
            <a:xfrm>
              <a:off x="8283062"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grpSp>
      <p:grpSp>
        <p:nvGrpSpPr>
          <p:cNvPr id="669" name="Group 668"/>
          <p:cNvGrpSpPr/>
          <p:nvPr/>
        </p:nvGrpSpPr>
        <p:grpSpPr>
          <a:xfrm>
            <a:off x="9245082" y="3126432"/>
            <a:ext cx="594199" cy="701685"/>
            <a:chOff x="9158285" y="3056784"/>
            <a:chExt cx="606272" cy="715942"/>
          </a:xfrm>
        </p:grpSpPr>
        <p:sp>
          <p:nvSpPr>
            <p:cNvPr id="655" name="Freeform 168"/>
            <p:cNvSpPr>
              <a:spLocks/>
            </p:cNvSpPr>
            <p:nvPr/>
          </p:nvSpPr>
          <p:spPr bwMode="auto">
            <a:xfrm>
              <a:off x="9510557"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658" name="Freeform 167"/>
            <p:cNvSpPr>
              <a:spLocks/>
            </p:cNvSpPr>
            <p:nvPr/>
          </p:nvSpPr>
          <p:spPr bwMode="auto">
            <a:xfrm flipH="1">
              <a:off x="9158285" y="3428720"/>
              <a:ext cx="489298" cy="344006"/>
            </a:xfrm>
            <a:custGeom>
              <a:avLst/>
              <a:gdLst>
                <a:gd name="T0" fmla="*/ 243 w 243"/>
                <a:gd name="T1" fmla="*/ 122 h 122"/>
                <a:gd name="T2" fmla="*/ 195 w 243"/>
                <a:gd name="T3" fmla="*/ 66 h 122"/>
                <a:gd name="T4" fmla="*/ 103 w 243"/>
                <a:gd name="T5" fmla="*/ 58 h 122"/>
                <a:gd name="T6" fmla="*/ 10 w 243"/>
                <a:gd name="T7" fmla="*/ 33 h 122"/>
                <a:gd name="T8" fmla="*/ 2 w 243"/>
                <a:gd name="T9" fmla="*/ 0 h 122"/>
              </a:gdLst>
              <a:ahLst/>
              <a:cxnLst>
                <a:cxn ang="0">
                  <a:pos x="T0" y="T1"/>
                </a:cxn>
                <a:cxn ang="0">
                  <a:pos x="T2" y="T3"/>
                </a:cxn>
                <a:cxn ang="0">
                  <a:pos x="T4" y="T5"/>
                </a:cxn>
                <a:cxn ang="0">
                  <a:pos x="T6" y="T7"/>
                </a:cxn>
                <a:cxn ang="0">
                  <a:pos x="T8" y="T9"/>
                </a:cxn>
              </a:cxnLst>
              <a:rect l="0" t="0" r="r" b="b"/>
              <a:pathLst>
                <a:path w="243" h="122">
                  <a:moveTo>
                    <a:pt x="243" y="122"/>
                  </a:moveTo>
                  <a:cubicBezTo>
                    <a:pt x="238" y="101"/>
                    <a:pt x="224" y="79"/>
                    <a:pt x="195" y="66"/>
                  </a:cubicBezTo>
                  <a:cubicBezTo>
                    <a:pt x="167" y="54"/>
                    <a:pt x="135" y="55"/>
                    <a:pt x="103" y="58"/>
                  </a:cubicBezTo>
                  <a:cubicBezTo>
                    <a:pt x="65" y="62"/>
                    <a:pt x="27" y="56"/>
                    <a:pt x="10" y="33"/>
                  </a:cubicBezTo>
                  <a:cubicBezTo>
                    <a:pt x="3" y="23"/>
                    <a:pt x="0" y="11"/>
                    <a:pt x="2" y="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grpSp>
      <p:grpSp>
        <p:nvGrpSpPr>
          <p:cNvPr id="680" name="Group 679"/>
          <p:cNvGrpSpPr/>
          <p:nvPr/>
        </p:nvGrpSpPr>
        <p:grpSpPr>
          <a:xfrm>
            <a:off x="8251820" y="3756911"/>
            <a:ext cx="1304935" cy="1814962"/>
            <a:chOff x="8144842" y="4004140"/>
            <a:chExt cx="1331448" cy="1851838"/>
          </a:xfrm>
        </p:grpSpPr>
        <p:pic>
          <p:nvPicPr>
            <p:cNvPr id="636" name="Picture 635"/>
            <p:cNvPicPr>
              <a:picLocks noChangeAspect="1"/>
            </p:cNvPicPr>
            <p:nvPr/>
          </p:nvPicPr>
          <p:blipFill>
            <a:blip r:embed="rId3"/>
            <a:stretch>
              <a:fillRect/>
            </a:stretch>
          </p:blipFill>
          <p:spPr>
            <a:xfrm>
              <a:off x="8843731" y="4004140"/>
              <a:ext cx="632559" cy="1851838"/>
            </a:xfrm>
            <a:prstGeom prst="rect">
              <a:avLst/>
            </a:prstGeom>
          </p:spPr>
        </p:pic>
        <p:pic>
          <p:nvPicPr>
            <p:cNvPr id="637" name="Picture 636"/>
            <p:cNvPicPr>
              <a:picLocks noChangeAspect="1"/>
            </p:cNvPicPr>
            <p:nvPr/>
          </p:nvPicPr>
          <p:blipFill>
            <a:blip r:embed="rId4"/>
            <a:stretch>
              <a:fillRect/>
            </a:stretch>
          </p:blipFill>
          <p:spPr>
            <a:xfrm>
              <a:off x="8144842" y="4762867"/>
              <a:ext cx="1080760" cy="1093111"/>
            </a:xfrm>
            <a:prstGeom prst="rect">
              <a:avLst/>
            </a:prstGeom>
          </p:spPr>
        </p:pic>
      </p:grpSp>
      <p:grpSp>
        <p:nvGrpSpPr>
          <p:cNvPr id="670" name="Group 669"/>
          <p:cNvGrpSpPr/>
          <p:nvPr/>
        </p:nvGrpSpPr>
        <p:grpSpPr>
          <a:xfrm>
            <a:off x="10695370" y="3126432"/>
            <a:ext cx="444984" cy="1415835"/>
            <a:chOff x="10638038" y="3056784"/>
            <a:chExt cx="454025" cy="1444602"/>
          </a:xfrm>
        </p:grpSpPr>
        <p:sp>
          <p:nvSpPr>
            <p:cNvPr id="660" name="Freeform 168"/>
            <p:cNvSpPr>
              <a:spLocks/>
            </p:cNvSpPr>
            <p:nvPr/>
          </p:nvSpPr>
          <p:spPr bwMode="auto">
            <a:xfrm>
              <a:off x="10738051"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664" name="Freeform 172"/>
            <p:cNvSpPr>
              <a:spLocks/>
            </p:cNvSpPr>
            <p:nvPr/>
          </p:nvSpPr>
          <p:spPr bwMode="auto">
            <a:xfrm>
              <a:off x="10638038" y="3417123"/>
              <a:ext cx="454025" cy="1084263"/>
            </a:xfrm>
            <a:custGeom>
              <a:avLst/>
              <a:gdLst>
                <a:gd name="T0" fmla="*/ 126 w 249"/>
                <a:gd name="T1" fmla="*/ 0 h 430"/>
                <a:gd name="T2" fmla="*/ 157 w 249"/>
                <a:gd name="T3" fmla="*/ 104 h 430"/>
                <a:gd name="T4" fmla="*/ 221 w 249"/>
                <a:gd name="T5" fmla="*/ 149 h 430"/>
                <a:gd name="T6" fmla="*/ 243 w 249"/>
                <a:gd name="T7" fmla="*/ 223 h 430"/>
                <a:gd name="T8" fmla="*/ 153 w 249"/>
                <a:gd name="T9" fmla="*/ 286 h 430"/>
                <a:gd name="T10" fmla="*/ 86 w 249"/>
                <a:gd name="T11" fmla="*/ 298 h 430"/>
                <a:gd name="T12" fmla="*/ 5 w 249"/>
                <a:gd name="T13" fmla="*/ 321 h 430"/>
                <a:gd name="T14" fmla="*/ 65 w 249"/>
                <a:gd name="T15" fmla="*/ 361 h 430"/>
                <a:gd name="T16" fmla="*/ 110 w 249"/>
                <a:gd name="T17" fmla="*/ 430 h 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9" h="430">
                  <a:moveTo>
                    <a:pt x="126" y="0"/>
                  </a:moveTo>
                  <a:cubicBezTo>
                    <a:pt x="123" y="36"/>
                    <a:pt x="123" y="82"/>
                    <a:pt x="157" y="104"/>
                  </a:cubicBezTo>
                  <a:cubicBezTo>
                    <a:pt x="179" y="119"/>
                    <a:pt x="203" y="128"/>
                    <a:pt x="221" y="149"/>
                  </a:cubicBezTo>
                  <a:cubicBezTo>
                    <a:pt x="238" y="169"/>
                    <a:pt x="249" y="196"/>
                    <a:pt x="243" y="223"/>
                  </a:cubicBezTo>
                  <a:cubicBezTo>
                    <a:pt x="234" y="265"/>
                    <a:pt x="190" y="277"/>
                    <a:pt x="153" y="286"/>
                  </a:cubicBezTo>
                  <a:cubicBezTo>
                    <a:pt x="131" y="292"/>
                    <a:pt x="109" y="296"/>
                    <a:pt x="86" y="298"/>
                  </a:cubicBezTo>
                  <a:cubicBezTo>
                    <a:pt x="66" y="301"/>
                    <a:pt x="11" y="293"/>
                    <a:pt x="5" y="321"/>
                  </a:cubicBezTo>
                  <a:cubicBezTo>
                    <a:pt x="0" y="350"/>
                    <a:pt x="48" y="353"/>
                    <a:pt x="65" y="361"/>
                  </a:cubicBezTo>
                  <a:cubicBezTo>
                    <a:pt x="92" y="375"/>
                    <a:pt x="107" y="400"/>
                    <a:pt x="110" y="43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grpSp>
      <p:grpSp>
        <p:nvGrpSpPr>
          <p:cNvPr id="671" name="Group 670"/>
          <p:cNvGrpSpPr/>
          <p:nvPr/>
        </p:nvGrpSpPr>
        <p:grpSpPr>
          <a:xfrm>
            <a:off x="7121298" y="3126432"/>
            <a:ext cx="374969" cy="1777550"/>
            <a:chOff x="6991350" y="3056784"/>
            <a:chExt cx="382588" cy="1813666"/>
          </a:xfrm>
        </p:grpSpPr>
        <p:grpSp>
          <p:nvGrpSpPr>
            <p:cNvPr id="667" name="Group 666"/>
            <p:cNvGrpSpPr/>
            <p:nvPr/>
          </p:nvGrpSpPr>
          <p:grpSpPr>
            <a:xfrm>
              <a:off x="6991350" y="3092450"/>
              <a:ext cx="382588" cy="1778000"/>
              <a:chOff x="6991350" y="3092450"/>
              <a:chExt cx="382588" cy="1778000"/>
            </a:xfrm>
          </p:grpSpPr>
          <p:sp>
            <p:nvSpPr>
              <p:cNvPr id="646" name="AutoShape 160"/>
              <p:cNvSpPr>
                <a:spLocks noChangeAspect="1" noChangeArrowheads="1" noTextEdit="1"/>
              </p:cNvSpPr>
              <p:nvPr/>
            </p:nvSpPr>
            <p:spPr bwMode="auto">
              <a:xfrm>
                <a:off x="6991350" y="3092450"/>
                <a:ext cx="382588" cy="177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647" name="Freeform 162"/>
              <p:cNvSpPr>
                <a:spLocks/>
              </p:cNvSpPr>
              <p:nvPr/>
            </p:nvSpPr>
            <p:spPr bwMode="auto">
              <a:xfrm>
                <a:off x="7058192" y="3428720"/>
                <a:ext cx="315592" cy="856674"/>
              </a:xfrm>
              <a:custGeom>
                <a:avLst/>
                <a:gdLst>
                  <a:gd name="T0" fmla="*/ 29 w 73"/>
                  <a:gd name="T1" fmla="*/ 0 h 320"/>
                  <a:gd name="T2" fmla="*/ 26 w 73"/>
                  <a:gd name="T3" fmla="*/ 52 h 320"/>
                  <a:gd name="T4" fmla="*/ 12 w 73"/>
                  <a:gd name="T5" fmla="*/ 64 h 320"/>
                  <a:gd name="T6" fmla="*/ 1 w 73"/>
                  <a:gd name="T7" fmla="*/ 86 h 320"/>
                  <a:gd name="T8" fmla="*/ 42 w 73"/>
                  <a:gd name="T9" fmla="*/ 130 h 320"/>
                  <a:gd name="T10" fmla="*/ 70 w 73"/>
                  <a:gd name="T11" fmla="*/ 183 h 320"/>
                  <a:gd name="T12" fmla="*/ 49 w 73"/>
                  <a:gd name="T13" fmla="*/ 251 h 320"/>
                  <a:gd name="T14" fmla="*/ 53 w 73"/>
                  <a:gd name="T15" fmla="*/ 320 h 3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320">
                    <a:moveTo>
                      <a:pt x="29" y="0"/>
                    </a:moveTo>
                    <a:cubicBezTo>
                      <a:pt x="29" y="17"/>
                      <a:pt x="33" y="35"/>
                      <a:pt x="26" y="52"/>
                    </a:cubicBezTo>
                    <a:cubicBezTo>
                      <a:pt x="24" y="58"/>
                      <a:pt x="18" y="61"/>
                      <a:pt x="12" y="64"/>
                    </a:cubicBezTo>
                    <a:cubicBezTo>
                      <a:pt x="5" y="69"/>
                      <a:pt x="1" y="78"/>
                      <a:pt x="1" y="86"/>
                    </a:cubicBezTo>
                    <a:cubicBezTo>
                      <a:pt x="0" y="111"/>
                      <a:pt x="26" y="116"/>
                      <a:pt x="42" y="130"/>
                    </a:cubicBezTo>
                    <a:cubicBezTo>
                      <a:pt x="58" y="144"/>
                      <a:pt x="68" y="163"/>
                      <a:pt x="70" y="183"/>
                    </a:cubicBezTo>
                    <a:cubicBezTo>
                      <a:pt x="73" y="209"/>
                      <a:pt x="58" y="228"/>
                      <a:pt x="49" y="251"/>
                    </a:cubicBezTo>
                    <a:cubicBezTo>
                      <a:pt x="40" y="273"/>
                      <a:pt x="42" y="299"/>
                      <a:pt x="53" y="32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grpSp>
        <p:sp>
          <p:nvSpPr>
            <p:cNvPr id="666" name="Freeform 168"/>
            <p:cNvSpPr>
              <a:spLocks/>
            </p:cNvSpPr>
            <p:nvPr/>
          </p:nvSpPr>
          <p:spPr bwMode="auto">
            <a:xfrm>
              <a:off x="7055567"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grpSp>
    </p:spTree>
    <p:extLst>
      <p:ext uri="{BB962C8B-B14F-4D97-AF65-F5344CB8AC3E}">
        <p14:creationId xmlns:p14="http://schemas.microsoft.com/office/powerpoint/2010/main" val="20899077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decel="100000" fill="hold" grpId="0" nodeType="clickEffect">
                                  <p:stCondLst>
                                    <p:cond delay="0"/>
                                  </p:stCondLst>
                                  <p:childTnLst>
                                    <p:set>
                                      <p:cBhvr>
                                        <p:cTn id="6" dur="1" fill="hold">
                                          <p:stCondLst>
                                            <p:cond delay="0"/>
                                          </p:stCondLst>
                                        </p:cTn>
                                        <p:tgtEl>
                                          <p:spTgt spid="1277"/>
                                        </p:tgtEl>
                                        <p:attrNameLst>
                                          <p:attrName>style.visibility</p:attrName>
                                        </p:attrNameLst>
                                      </p:cBhvr>
                                      <p:to>
                                        <p:strVal val="visible"/>
                                      </p:to>
                                    </p:set>
                                    <p:anim calcmode="lin" valueType="num">
                                      <p:cBhvr additive="base">
                                        <p:cTn id="7" dur="640" fill="hold"/>
                                        <p:tgtEl>
                                          <p:spTgt spid="1277"/>
                                        </p:tgtEl>
                                        <p:attrNameLst>
                                          <p:attrName>ppt_x</p:attrName>
                                        </p:attrNameLst>
                                      </p:cBhvr>
                                      <p:tavLst>
                                        <p:tav tm="0">
                                          <p:val>
                                            <p:strVal val="0-#ppt_w/2"/>
                                          </p:val>
                                        </p:tav>
                                        <p:tav tm="100000">
                                          <p:val>
                                            <p:strVal val="#ppt_x"/>
                                          </p:val>
                                        </p:tav>
                                      </p:tavLst>
                                    </p:anim>
                                    <p:anim calcmode="lin" valueType="num">
                                      <p:cBhvr additive="base">
                                        <p:cTn id="8" dur="640" fill="hold"/>
                                        <p:tgtEl>
                                          <p:spTgt spid="1277"/>
                                        </p:tgtEl>
                                        <p:attrNameLst>
                                          <p:attrName>ppt_y</p:attrName>
                                        </p:attrNameLst>
                                      </p:cBhvr>
                                      <p:tavLst>
                                        <p:tav tm="0">
                                          <p:val>
                                            <p:strVal val="#ppt_y"/>
                                          </p:val>
                                        </p:tav>
                                        <p:tav tm="100000">
                                          <p:val>
                                            <p:strVal val="#ppt_y"/>
                                          </p:val>
                                        </p:tav>
                                      </p:tavLst>
                                    </p:anim>
                                  </p:childTnLst>
                                </p:cTn>
                              </p:par>
                            </p:childTnLst>
                          </p:cTn>
                        </p:par>
                        <p:par>
                          <p:cTn id="9" fill="hold">
                            <p:stCondLst>
                              <p:cond delay="640"/>
                            </p:stCondLst>
                            <p:childTnLst>
                              <p:par>
                                <p:cTn id="10" presetID="2" presetClass="entr" presetSubtype="2" decel="100000" fill="hold" grpId="0" nodeType="afterEffect">
                                  <p:stCondLst>
                                    <p:cond delay="0"/>
                                  </p:stCondLst>
                                  <p:childTnLst>
                                    <p:set>
                                      <p:cBhvr>
                                        <p:cTn id="11" dur="1" fill="hold">
                                          <p:stCondLst>
                                            <p:cond delay="0"/>
                                          </p:stCondLst>
                                        </p:cTn>
                                        <p:tgtEl>
                                          <p:spTgt spid="1210"/>
                                        </p:tgtEl>
                                        <p:attrNameLst>
                                          <p:attrName>style.visibility</p:attrName>
                                        </p:attrNameLst>
                                      </p:cBhvr>
                                      <p:to>
                                        <p:strVal val="visible"/>
                                      </p:to>
                                    </p:set>
                                    <p:anim calcmode="lin" valueType="num">
                                      <p:cBhvr additive="base">
                                        <p:cTn id="12" dur="640" fill="hold"/>
                                        <p:tgtEl>
                                          <p:spTgt spid="1210"/>
                                        </p:tgtEl>
                                        <p:attrNameLst>
                                          <p:attrName>ppt_x</p:attrName>
                                        </p:attrNameLst>
                                      </p:cBhvr>
                                      <p:tavLst>
                                        <p:tav tm="0">
                                          <p:val>
                                            <p:strVal val="1+#ppt_w/2"/>
                                          </p:val>
                                        </p:tav>
                                        <p:tav tm="100000">
                                          <p:val>
                                            <p:strVal val="#ppt_x"/>
                                          </p:val>
                                        </p:tav>
                                      </p:tavLst>
                                    </p:anim>
                                    <p:anim calcmode="lin" valueType="num">
                                      <p:cBhvr additive="base">
                                        <p:cTn id="13" dur="640" fill="hold"/>
                                        <p:tgtEl>
                                          <p:spTgt spid="1210"/>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610"/>
                                        </p:tgtEl>
                                        <p:attrNameLst>
                                          <p:attrName>style.visibility</p:attrName>
                                        </p:attrNameLst>
                                      </p:cBhvr>
                                      <p:to>
                                        <p:strVal val="visible"/>
                                      </p:to>
                                    </p:set>
                                    <p:animEffect transition="in" filter="fade">
                                      <p:cBhvr>
                                        <p:cTn id="18" dur="500"/>
                                        <p:tgtEl>
                                          <p:spTgt spid="610"/>
                                        </p:tgtEl>
                                      </p:cBhvr>
                                    </p:animEffect>
                                    <p:anim calcmode="lin" valueType="num">
                                      <p:cBhvr>
                                        <p:cTn id="19" dur="500" fill="hold"/>
                                        <p:tgtEl>
                                          <p:spTgt spid="610"/>
                                        </p:tgtEl>
                                        <p:attrNameLst>
                                          <p:attrName>ppt_x</p:attrName>
                                        </p:attrNameLst>
                                      </p:cBhvr>
                                      <p:tavLst>
                                        <p:tav tm="0">
                                          <p:val>
                                            <p:strVal val="#ppt_x"/>
                                          </p:val>
                                        </p:tav>
                                        <p:tav tm="100000">
                                          <p:val>
                                            <p:strVal val="#ppt_x"/>
                                          </p:val>
                                        </p:tav>
                                      </p:tavLst>
                                    </p:anim>
                                    <p:anim calcmode="lin" valueType="num">
                                      <p:cBhvr>
                                        <p:cTn id="20" dur="500" fill="hold"/>
                                        <p:tgtEl>
                                          <p:spTgt spid="610"/>
                                        </p:tgtEl>
                                        <p:attrNameLst>
                                          <p:attrName>ppt_y</p:attrName>
                                        </p:attrNameLst>
                                      </p:cBhvr>
                                      <p:tavLst>
                                        <p:tav tm="0">
                                          <p:val>
                                            <p:strVal val="#ppt_y+.1"/>
                                          </p:val>
                                        </p:tav>
                                        <p:tav tm="100000">
                                          <p:val>
                                            <p:strVal val="#ppt_y"/>
                                          </p:val>
                                        </p:tav>
                                      </p:tavLst>
                                    </p:anim>
                                  </p:childTnLst>
                                </p:cTn>
                              </p:par>
                            </p:childTnLst>
                          </p:cTn>
                        </p:par>
                        <p:par>
                          <p:cTn id="21" fill="hold">
                            <p:stCondLst>
                              <p:cond delay="500"/>
                            </p:stCondLst>
                            <p:childTnLst>
                              <p:par>
                                <p:cTn id="22" presetID="42" presetClass="entr" presetSubtype="0" fill="hold" grpId="0" nodeType="afterEffect">
                                  <p:stCondLst>
                                    <p:cond delay="0"/>
                                  </p:stCondLst>
                                  <p:childTnLst>
                                    <p:set>
                                      <p:cBhvr>
                                        <p:cTn id="23" dur="1" fill="hold">
                                          <p:stCondLst>
                                            <p:cond delay="0"/>
                                          </p:stCondLst>
                                        </p:cTn>
                                        <p:tgtEl>
                                          <p:spTgt spid="574"/>
                                        </p:tgtEl>
                                        <p:attrNameLst>
                                          <p:attrName>style.visibility</p:attrName>
                                        </p:attrNameLst>
                                      </p:cBhvr>
                                      <p:to>
                                        <p:strVal val="visible"/>
                                      </p:to>
                                    </p:set>
                                    <p:animEffect transition="in" filter="fade">
                                      <p:cBhvr>
                                        <p:cTn id="24" dur="500"/>
                                        <p:tgtEl>
                                          <p:spTgt spid="574"/>
                                        </p:tgtEl>
                                      </p:cBhvr>
                                    </p:animEffect>
                                    <p:anim calcmode="lin" valueType="num">
                                      <p:cBhvr>
                                        <p:cTn id="25" dur="500" fill="hold"/>
                                        <p:tgtEl>
                                          <p:spTgt spid="574"/>
                                        </p:tgtEl>
                                        <p:attrNameLst>
                                          <p:attrName>ppt_x</p:attrName>
                                        </p:attrNameLst>
                                      </p:cBhvr>
                                      <p:tavLst>
                                        <p:tav tm="0">
                                          <p:val>
                                            <p:strVal val="#ppt_x"/>
                                          </p:val>
                                        </p:tav>
                                        <p:tav tm="100000">
                                          <p:val>
                                            <p:strVal val="#ppt_x"/>
                                          </p:val>
                                        </p:tav>
                                      </p:tavLst>
                                    </p:anim>
                                    <p:anim calcmode="lin" valueType="num">
                                      <p:cBhvr>
                                        <p:cTn id="26" dur="500" fill="hold"/>
                                        <p:tgtEl>
                                          <p:spTgt spid="574"/>
                                        </p:tgtEl>
                                        <p:attrNameLst>
                                          <p:attrName>ppt_y</p:attrName>
                                        </p:attrNameLst>
                                      </p:cBhvr>
                                      <p:tavLst>
                                        <p:tav tm="0">
                                          <p:val>
                                            <p:strVal val="#ppt_y+.1"/>
                                          </p:val>
                                        </p:tav>
                                        <p:tav tm="100000">
                                          <p:val>
                                            <p:strVal val="#ppt_y"/>
                                          </p:val>
                                        </p:tav>
                                      </p:tavLst>
                                    </p:anim>
                                  </p:childTnLst>
                                </p:cTn>
                              </p:par>
                            </p:childTnLst>
                          </p:cTn>
                        </p:par>
                        <p:par>
                          <p:cTn id="27" fill="hold">
                            <p:stCondLst>
                              <p:cond delay="1000"/>
                            </p:stCondLst>
                            <p:childTnLst>
                              <p:par>
                                <p:cTn id="28" presetID="42" presetClass="entr" presetSubtype="0" fill="hold" grpId="0" nodeType="afterEffect">
                                  <p:stCondLst>
                                    <p:cond delay="0"/>
                                  </p:stCondLst>
                                  <p:childTnLst>
                                    <p:set>
                                      <p:cBhvr>
                                        <p:cTn id="29" dur="1" fill="hold">
                                          <p:stCondLst>
                                            <p:cond delay="0"/>
                                          </p:stCondLst>
                                        </p:cTn>
                                        <p:tgtEl>
                                          <p:spTgt spid="575"/>
                                        </p:tgtEl>
                                        <p:attrNameLst>
                                          <p:attrName>style.visibility</p:attrName>
                                        </p:attrNameLst>
                                      </p:cBhvr>
                                      <p:to>
                                        <p:strVal val="visible"/>
                                      </p:to>
                                    </p:set>
                                    <p:animEffect transition="in" filter="fade">
                                      <p:cBhvr>
                                        <p:cTn id="30" dur="500"/>
                                        <p:tgtEl>
                                          <p:spTgt spid="575"/>
                                        </p:tgtEl>
                                      </p:cBhvr>
                                    </p:animEffect>
                                    <p:anim calcmode="lin" valueType="num">
                                      <p:cBhvr>
                                        <p:cTn id="31" dur="500" fill="hold"/>
                                        <p:tgtEl>
                                          <p:spTgt spid="575"/>
                                        </p:tgtEl>
                                        <p:attrNameLst>
                                          <p:attrName>ppt_x</p:attrName>
                                        </p:attrNameLst>
                                      </p:cBhvr>
                                      <p:tavLst>
                                        <p:tav tm="0">
                                          <p:val>
                                            <p:strVal val="#ppt_x"/>
                                          </p:val>
                                        </p:tav>
                                        <p:tav tm="100000">
                                          <p:val>
                                            <p:strVal val="#ppt_x"/>
                                          </p:val>
                                        </p:tav>
                                      </p:tavLst>
                                    </p:anim>
                                    <p:anim calcmode="lin" valueType="num">
                                      <p:cBhvr>
                                        <p:cTn id="32" dur="500" fill="hold"/>
                                        <p:tgtEl>
                                          <p:spTgt spid="575"/>
                                        </p:tgtEl>
                                        <p:attrNameLst>
                                          <p:attrName>ppt_y</p:attrName>
                                        </p:attrNameLst>
                                      </p:cBhvr>
                                      <p:tavLst>
                                        <p:tav tm="0">
                                          <p:val>
                                            <p:strVal val="#ppt_y+.1"/>
                                          </p:val>
                                        </p:tav>
                                        <p:tav tm="100000">
                                          <p:val>
                                            <p:strVal val="#ppt_y"/>
                                          </p:val>
                                        </p:tav>
                                      </p:tavLst>
                                    </p:anim>
                                  </p:childTnLst>
                                </p:cTn>
                              </p:par>
                            </p:childTnLst>
                          </p:cTn>
                        </p:par>
                        <p:par>
                          <p:cTn id="33" fill="hold">
                            <p:stCondLst>
                              <p:cond delay="1500"/>
                            </p:stCondLst>
                            <p:childTnLst>
                              <p:par>
                                <p:cTn id="34" presetID="42" presetClass="entr" presetSubtype="0" fill="hold" grpId="0" nodeType="afterEffect">
                                  <p:stCondLst>
                                    <p:cond delay="0"/>
                                  </p:stCondLst>
                                  <p:childTnLst>
                                    <p:set>
                                      <p:cBhvr>
                                        <p:cTn id="35" dur="1" fill="hold">
                                          <p:stCondLst>
                                            <p:cond delay="0"/>
                                          </p:stCondLst>
                                        </p:cTn>
                                        <p:tgtEl>
                                          <p:spTgt spid="559"/>
                                        </p:tgtEl>
                                        <p:attrNameLst>
                                          <p:attrName>style.visibility</p:attrName>
                                        </p:attrNameLst>
                                      </p:cBhvr>
                                      <p:to>
                                        <p:strVal val="visible"/>
                                      </p:to>
                                    </p:set>
                                    <p:animEffect transition="in" filter="fade">
                                      <p:cBhvr>
                                        <p:cTn id="36" dur="500"/>
                                        <p:tgtEl>
                                          <p:spTgt spid="559"/>
                                        </p:tgtEl>
                                      </p:cBhvr>
                                    </p:animEffect>
                                    <p:anim calcmode="lin" valueType="num">
                                      <p:cBhvr>
                                        <p:cTn id="37" dur="500" fill="hold"/>
                                        <p:tgtEl>
                                          <p:spTgt spid="559"/>
                                        </p:tgtEl>
                                        <p:attrNameLst>
                                          <p:attrName>ppt_x</p:attrName>
                                        </p:attrNameLst>
                                      </p:cBhvr>
                                      <p:tavLst>
                                        <p:tav tm="0">
                                          <p:val>
                                            <p:strVal val="#ppt_x"/>
                                          </p:val>
                                        </p:tav>
                                        <p:tav tm="100000">
                                          <p:val>
                                            <p:strVal val="#ppt_x"/>
                                          </p:val>
                                        </p:tav>
                                      </p:tavLst>
                                    </p:anim>
                                    <p:anim calcmode="lin" valueType="num">
                                      <p:cBhvr>
                                        <p:cTn id="38" dur="500" fill="hold"/>
                                        <p:tgtEl>
                                          <p:spTgt spid="559"/>
                                        </p:tgtEl>
                                        <p:attrNameLst>
                                          <p:attrName>ppt_y</p:attrName>
                                        </p:attrNameLst>
                                      </p:cBhvr>
                                      <p:tavLst>
                                        <p:tav tm="0">
                                          <p:val>
                                            <p:strVal val="#ppt_y+.1"/>
                                          </p:val>
                                        </p:tav>
                                        <p:tav tm="100000">
                                          <p:val>
                                            <p:strVal val="#ppt_y"/>
                                          </p:val>
                                        </p:tav>
                                      </p:tavLst>
                                    </p:anim>
                                  </p:childTnLst>
                                </p:cTn>
                              </p:par>
                            </p:childTnLst>
                          </p:cTn>
                        </p:par>
                        <p:par>
                          <p:cTn id="39" fill="hold">
                            <p:stCondLst>
                              <p:cond delay="2000"/>
                            </p:stCondLst>
                            <p:childTnLst>
                              <p:par>
                                <p:cTn id="40" presetID="42" presetClass="entr" presetSubtype="0" fill="hold" grpId="0" nodeType="afterEffect">
                                  <p:stCondLst>
                                    <p:cond delay="0"/>
                                  </p:stCondLst>
                                  <p:childTnLst>
                                    <p:set>
                                      <p:cBhvr>
                                        <p:cTn id="41" dur="1" fill="hold">
                                          <p:stCondLst>
                                            <p:cond delay="0"/>
                                          </p:stCondLst>
                                        </p:cTn>
                                        <p:tgtEl>
                                          <p:spTgt spid="537"/>
                                        </p:tgtEl>
                                        <p:attrNameLst>
                                          <p:attrName>style.visibility</p:attrName>
                                        </p:attrNameLst>
                                      </p:cBhvr>
                                      <p:to>
                                        <p:strVal val="visible"/>
                                      </p:to>
                                    </p:set>
                                    <p:animEffect transition="in" filter="fade">
                                      <p:cBhvr>
                                        <p:cTn id="42" dur="500"/>
                                        <p:tgtEl>
                                          <p:spTgt spid="537"/>
                                        </p:tgtEl>
                                      </p:cBhvr>
                                    </p:animEffect>
                                    <p:anim calcmode="lin" valueType="num">
                                      <p:cBhvr>
                                        <p:cTn id="43" dur="500" fill="hold"/>
                                        <p:tgtEl>
                                          <p:spTgt spid="537"/>
                                        </p:tgtEl>
                                        <p:attrNameLst>
                                          <p:attrName>ppt_x</p:attrName>
                                        </p:attrNameLst>
                                      </p:cBhvr>
                                      <p:tavLst>
                                        <p:tav tm="0">
                                          <p:val>
                                            <p:strVal val="#ppt_x"/>
                                          </p:val>
                                        </p:tav>
                                        <p:tav tm="100000">
                                          <p:val>
                                            <p:strVal val="#ppt_x"/>
                                          </p:val>
                                        </p:tav>
                                      </p:tavLst>
                                    </p:anim>
                                    <p:anim calcmode="lin" valueType="num">
                                      <p:cBhvr>
                                        <p:cTn id="44" dur="500" fill="hold"/>
                                        <p:tgtEl>
                                          <p:spTgt spid="537"/>
                                        </p:tgtEl>
                                        <p:attrNameLst>
                                          <p:attrName>ppt_y</p:attrName>
                                        </p:attrNameLst>
                                      </p:cBhvr>
                                      <p:tavLst>
                                        <p:tav tm="0">
                                          <p:val>
                                            <p:strVal val="#ppt_y+.1"/>
                                          </p:val>
                                        </p:tav>
                                        <p:tav tm="100000">
                                          <p:val>
                                            <p:strVal val="#ppt_y"/>
                                          </p:val>
                                        </p:tav>
                                      </p:tavLst>
                                    </p:anim>
                                  </p:childTnLst>
                                </p:cTn>
                              </p:par>
                            </p:childTnLst>
                          </p:cTn>
                        </p:par>
                        <p:par>
                          <p:cTn id="45" fill="hold">
                            <p:stCondLst>
                              <p:cond delay="2500"/>
                            </p:stCondLst>
                            <p:childTnLst>
                              <p:par>
                                <p:cTn id="46" presetID="42" presetClass="entr" presetSubtype="0" fill="hold" grpId="0" nodeType="afterEffect">
                                  <p:stCondLst>
                                    <p:cond delay="0"/>
                                  </p:stCondLst>
                                  <p:childTnLst>
                                    <p:set>
                                      <p:cBhvr>
                                        <p:cTn id="47" dur="1" fill="hold">
                                          <p:stCondLst>
                                            <p:cond delay="0"/>
                                          </p:stCondLst>
                                        </p:cTn>
                                        <p:tgtEl>
                                          <p:spTgt spid="515"/>
                                        </p:tgtEl>
                                        <p:attrNameLst>
                                          <p:attrName>style.visibility</p:attrName>
                                        </p:attrNameLst>
                                      </p:cBhvr>
                                      <p:to>
                                        <p:strVal val="visible"/>
                                      </p:to>
                                    </p:set>
                                    <p:animEffect transition="in" filter="fade">
                                      <p:cBhvr>
                                        <p:cTn id="48" dur="500"/>
                                        <p:tgtEl>
                                          <p:spTgt spid="515"/>
                                        </p:tgtEl>
                                      </p:cBhvr>
                                    </p:animEffect>
                                    <p:anim calcmode="lin" valueType="num">
                                      <p:cBhvr>
                                        <p:cTn id="49" dur="500" fill="hold"/>
                                        <p:tgtEl>
                                          <p:spTgt spid="515"/>
                                        </p:tgtEl>
                                        <p:attrNameLst>
                                          <p:attrName>ppt_x</p:attrName>
                                        </p:attrNameLst>
                                      </p:cBhvr>
                                      <p:tavLst>
                                        <p:tav tm="0">
                                          <p:val>
                                            <p:strVal val="#ppt_x"/>
                                          </p:val>
                                        </p:tav>
                                        <p:tav tm="100000">
                                          <p:val>
                                            <p:strVal val="#ppt_x"/>
                                          </p:val>
                                        </p:tav>
                                      </p:tavLst>
                                    </p:anim>
                                    <p:anim calcmode="lin" valueType="num">
                                      <p:cBhvr>
                                        <p:cTn id="50" dur="500" fill="hold"/>
                                        <p:tgtEl>
                                          <p:spTgt spid="515"/>
                                        </p:tgtEl>
                                        <p:attrNameLst>
                                          <p:attrName>ppt_y</p:attrName>
                                        </p:attrNameLst>
                                      </p:cBhvr>
                                      <p:tavLst>
                                        <p:tav tm="0">
                                          <p:val>
                                            <p:strVal val="#ppt_y+.1"/>
                                          </p:val>
                                        </p:tav>
                                        <p:tav tm="100000">
                                          <p:val>
                                            <p:strVal val="#ppt_y"/>
                                          </p:val>
                                        </p:tav>
                                      </p:tavLst>
                                    </p:anim>
                                  </p:childTnLst>
                                </p:cTn>
                              </p:par>
                            </p:childTnLst>
                          </p:cTn>
                        </p:par>
                        <p:par>
                          <p:cTn id="51" fill="hold">
                            <p:stCondLst>
                              <p:cond delay="3000"/>
                            </p:stCondLst>
                            <p:childTnLst>
                              <p:par>
                                <p:cTn id="52" presetID="42" presetClass="entr" presetSubtype="0" fill="hold" grpId="0" nodeType="afterEffect">
                                  <p:stCondLst>
                                    <p:cond delay="0"/>
                                  </p:stCondLst>
                                  <p:childTnLst>
                                    <p:set>
                                      <p:cBhvr>
                                        <p:cTn id="53" dur="1" fill="hold">
                                          <p:stCondLst>
                                            <p:cond delay="0"/>
                                          </p:stCondLst>
                                        </p:cTn>
                                        <p:tgtEl>
                                          <p:spTgt spid="497"/>
                                        </p:tgtEl>
                                        <p:attrNameLst>
                                          <p:attrName>style.visibility</p:attrName>
                                        </p:attrNameLst>
                                      </p:cBhvr>
                                      <p:to>
                                        <p:strVal val="visible"/>
                                      </p:to>
                                    </p:set>
                                    <p:animEffect transition="in" filter="fade">
                                      <p:cBhvr>
                                        <p:cTn id="54" dur="500"/>
                                        <p:tgtEl>
                                          <p:spTgt spid="497"/>
                                        </p:tgtEl>
                                      </p:cBhvr>
                                    </p:animEffect>
                                    <p:anim calcmode="lin" valueType="num">
                                      <p:cBhvr>
                                        <p:cTn id="55" dur="500" fill="hold"/>
                                        <p:tgtEl>
                                          <p:spTgt spid="497"/>
                                        </p:tgtEl>
                                        <p:attrNameLst>
                                          <p:attrName>ppt_x</p:attrName>
                                        </p:attrNameLst>
                                      </p:cBhvr>
                                      <p:tavLst>
                                        <p:tav tm="0">
                                          <p:val>
                                            <p:strVal val="#ppt_x"/>
                                          </p:val>
                                        </p:tav>
                                        <p:tav tm="100000">
                                          <p:val>
                                            <p:strVal val="#ppt_x"/>
                                          </p:val>
                                        </p:tav>
                                      </p:tavLst>
                                    </p:anim>
                                    <p:anim calcmode="lin" valueType="num">
                                      <p:cBhvr>
                                        <p:cTn id="56" dur="500" fill="hold"/>
                                        <p:tgtEl>
                                          <p:spTgt spid="497"/>
                                        </p:tgtEl>
                                        <p:attrNameLst>
                                          <p:attrName>ppt_y</p:attrName>
                                        </p:attrNameLst>
                                      </p:cBhvr>
                                      <p:tavLst>
                                        <p:tav tm="0">
                                          <p:val>
                                            <p:strVal val="#ppt_y+.1"/>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2" presetClass="entr" presetSubtype="4" fill="hold" nodeType="clickEffect">
                                  <p:stCondLst>
                                    <p:cond delay="0"/>
                                  </p:stCondLst>
                                  <p:childTnLst>
                                    <p:set>
                                      <p:cBhvr>
                                        <p:cTn id="60" dur="1" fill="hold">
                                          <p:stCondLst>
                                            <p:cond delay="0"/>
                                          </p:stCondLst>
                                        </p:cTn>
                                        <p:tgtEl>
                                          <p:spTgt spid="671"/>
                                        </p:tgtEl>
                                        <p:attrNameLst>
                                          <p:attrName>style.visibility</p:attrName>
                                        </p:attrNameLst>
                                      </p:cBhvr>
                                      <p:to>
                                        <p:strVal val="visible"/>
                                      </p:to>
                                    </p:set>
                                    <p:animEffect transition="in" filter="wipe(down)">
                                      <p:cBhvr>
                                        <p:cTn id="61" dur="1000"/>
                                        <p:tgtEl>
                                          <p:spTgt spid="671"/>
                                        </p:tgtEl>
                                      </p:cBhvr>
                                    </p:animEffect>
                                  </p:childTnLst>
                                </p:cTn>
                              </p:par>
                            </p:childTnLst>
                          </p:cTn>
                        </p:par>
                        <p:par>
                          <p:cTn id="62" fill="hold">
                            <p:stCondLst>
                              <p:cond delay="1000"/>
                            </p:stCondLst>
                            <p:childTnLst>
                              <p:par>
                                <p:cTn id="63" presetID="19" presetClass="emph" presetSubtype="0" fill="hold" grpId="0" nodeType="afterEffect">
                                  <p:stCondLst>
                                    <p:cond delay="0"/>
                                  </p:stCondLst>
                                  <p:childTnLst>
                                    <p:animClr clrSpc="rgb" dir="cw">
                                      <p:cBhvr override="childStyle">
                                        <p:cTn id="64" dur="500" fill="hold"/>
                                        <p:tgtEl>
                                          <p:spTgt spid="24"/>
                                        </p:tgtEl>
                                        <p:attrNameLst>
                                          <p:attrName>style.color</p:attrName>
                                        </p:attrNameLst>
                                      </p:cBhvr>
                                      <p:to>
                                        <a:srgbClr val="0078D7"/>
                                      </p:to>
                                    </p:animClr>
                                    <p:animClr clrSpc="rgb" dir="cw">
                                      <p:cBhvr>
                                        <p:cTn id="65" dur="500" fill="hold"/>
                                        <p:tgtEl>
                                          <p:spTgt spid="24"/>
                                        </p:tgtEl>
                                        <p:attrNameLst>
                                          <p:attrName>fillcolor</p:attrName>
                                        </p:attrNameLst>
                                      </p:cBhvr>
                                      <p:to>
                                        <a:srgbClr val="0078D7"/>
                                      </p:to>
                                    </p:animClr>
                                    <p:set>
                                      <p:cBhvr>
                                        <p:cTn id="66" dur="500" fill="hold"/>
                                        <p:tgtEl>
                                          <p:spTgt spid="24"/>
                                        </p:tgtEl>
                                        <p:attrNameLst>
                                          <p:attrName>fill.type</p:attrName>
                                        </p:attrNameLst>
                                      </p:cBhvr>
                                      <p:to>
                                        <p:strVal val="solid"/>
                                      </p:to>
                                    </p:set>
                                    <p:set>
                                      <p:cBhvr>
                                        <p:cTn id="67" dur="500" fill="hold"/>
                                        <p:tgtEl>
                                          <p:spTgt spid="24"/>
                                        </p:tgtEl>
                                        <p:attrNameLst>
                                          <p:attrName>fill.on</p:attrName>
                                        </p:attrNameLst>
                                      </p:cBhvr>
                                      <p:to>
                                        <p:strVal val="true"/>
                                      </p:to>
                                    </p:set>
                                  </p:childTnLst>
                                </p:cTn>
                              </p:par>
                            </p:childTnLst>
                          </p:cTn>
                        </p:par>
                        <p:par>
                          <p:cTn id="68" fill="hold">
                            <p:stCondLst>
                              <p:cond delay="1500"/>
                            </p:stCondLst>
                            <p:childTnLst>
                              <p:par>
                                <p:cTn id="69" presetID="22" presetClass="entr" presetSubtype="4" fill="hold" nodeType="afterEffect">
                                  <p:stCondLst>
                                    <p:cond delay="0"/>
                                  </p:stCondLst>
                                  <p:childTnLst>
                                    <p:set>
                                      <p:cBhvr>
                                        <p:cTn id="70" dur="1" fill="hold">
                                          <p:stCondLst>
                                            <p:cond delay="0"/>
                                          </p:stCondLst>
                                        </p:cTn>
                                        <p:tgtEl>
                                          <p:spTgt spid="668"/>
                                        </p:tgtEl>
                                        <p:attrNameLst>
                                          <p:attrName>style.visibility</p:attrName>
                                        </p:attrNameLst>
                                      </p:cBhvr>
                                      <p:to>
                                        <p:strVal val="visible"/>
                                      </p:to>
                                    </p:set>
                                    <p:animEffect transition="in" filter="wipe(down)">
                                      <p:cBhvr>
                                        <p:cTn id="71" dur="600"/>
                                        <p:tgtEl>
                                          <p:spTgt spid="668"/>
                                        </p:tgtEl>
                                      </p:cBhvr>
                                    </p:animEffect>
                                  </p:childTnLst>
                                </p:cTn>
                              </p:par>
                            </p:childTnLst>
                          </p:cTn>
                        </p:par>
                        <p:par>
                          <p:cTn id="72" fill="hold">
                            <p:stCondLst>
                              <p:cond delay="2100"/>
                            </p:stCondLst>
                            <p:childTnLst>
                              <p:par>
                                <p:cTn id="73" presetID="19" presetClass="emph" presetSubtype="0" fill="hold" grpId="0" nodeType="afterEffect">
                                  <p:stCondLst>
                                    <p:cond delay="0"/>
                                  </p:stCondLst>
                                  <p:childTnLst>
                                    <p:animClr clrSpc="rgb" dir="cw">
                                      <p:cBhvr override="childStyle">
                                        <p:cTn id="74" dur="500" fill="hold"/>
                                        <p:tgtEl>
                                          <p:spTgt spid="333"/>
                                        </p:tgtEl>
                                        <p:attrNameLst>
                                          <p:attrName>style.color</p:attrName>
                                        </p:attrNameLst>
                                      </p:cBhvr>
                                      <p:to>
                                        <a:srgbClr val="FF8C00"/>
                                      </p:to>
                                    </p:animClr>
                                    <p:animClr clrSpc="rgb" dir="cw">
                                      <p:cBhvr>
                                        <p:cTn id="75" dur="500" fill="hold"/>
                                        <p:tgtEl>
                                          <p:spTgt spid="333"/>
                                        </p:tgtEl>
                                        <p:attrNameLst>
                                          <p:attrName>fillcolor</p:attrName>
                                        </p:attrNameLst>
                                      </p:cBhvr>
                                      <p:to>
                                        <a:srgbClr val="FF8C00"/>
                                      </p:to>
                                    </p:animClr>
                                    <p:set>
                                      <p:cBhvr>
                                        <p:cTn id="76" dur="500" fill="hold"/>
                                        <p:tgtEl>
                                          <p:spTgt spid="333"/>
                                        </p:tgtEl>
                                        <p:attrNameLst>
                                          <p:attrName>fill.type</p:attrName>
                                        </p:attrNameLst>
                                      </p:cBhvr>
                                      <p:to>
                                        <p:strVal val="solid"/>
                                      </p:to>
                                    </p:set>
                                    <p:set>
                                      <p:cBhvr>
                                        <p:cTn id="77" dur="500" fill="hold"/>
                                        <p:tgtEl>
                                          <p:spTgt spid="333"/>
                                        </p:tgtEl>
                                        <p:attrNameLst>
                                          <p:attrName>fill.on</p:attrName>
                                        </p:attrNameLst>
                                      </p:cBhvr>
                                      <p:to>
                                        <p:strVal val="true"/>
                                      </p:to>
                                    </p:set>
                                  </p:childTnLst>
                                </p:cTn>
                              </p:par>
                            </p:childTnLst>
                          </p:cTn>
                        </p:par>
                        <p:par>
                          <p:cTn id="78" fill="hold">
                            <p:stCondLst>
                              <p:cond delay="2600"/>
                            </p:stCondLst>
                            <p:childTnLst>
                              <p:par>
                                <p:cTn id="79" presetID="22" presetClass="entr" presetSubtype="4" fill="hold" nodeType="afterEffect">
                                  <p:stCondLst>
                                    <p:cond delay="0"/>
                                  </p:stCondLst>
                                  <p:childTnLst>
                                    <p:set>
                                      <p:cBhvr>
                                        <p:cTn id="80" dur="1" fill="hold">
                                          <p:stCondLst>
                                            <p:cond delay="0"/>
                                          </p:stCondLst>
                                        </p:cTn>
                                        <p:tgtEl>
                                          <p:spTgt spid="669"/>
                                        </p:tgtEl>
                                        <p:attrNameLst>
                                          <p:attrName>style.visibility</p:attrName>
                                        </p:attrNameLst>
                                      </p:cBhvr>
                                      <p:to>
                                        <p:strVal val="visible"/>
                                      </p:to>
                                    </p:set>
                                    <p:animEffect transition="in" filter="wipe(down)">
                                      <p:cBhvr>
                                        <p:cTn id="81" dur="600"/>
                                        <p:tgtEl>
                                          <p:spTgt spid="669"/>
                                        </p:tgtEl>
                                      </p:cBhvr>
                                    </p:animEffect>
                                  </p:childTnLst>
                                </p:cTn>
                              </p:par>
                            </p:childTnLst>
                          </p:cTn>
                        </p:par>
                        <p:par>
                          <p:cTn id="82" fill="hold">
                            <p:stCondLst>
                              <p:cond delay="3200"/>
                            </p:stCondLst>
                            <p:childTnLst>
                              <p:par>
                                <p:cTn id="83" presetID="19" presetClass="emph" presetSubtype="0" fill="hold" grpId="0" nodeType="afterEffect">
                                  <p:stCondLst>
                                    <p:cond delay="0"/>
                                  </p:stCondLst>
                                  <p:childTnLst>
                                    <p:animClr clrSpc="rgb" dir="cw">
                                      <p:cBhvr override="childStyle">
                                        <p:cTn id="84" dur="500" fill="hold"/>
                                        <p:tgtEl>
                                          <p:spTgt spid="337"/>
                                        </p:tgtEl>
                                        <p:attrNameLst>
                                          <p:attrName>style.color</p:attrName>
                                        </p:attrNameLst>
                                      </p:cBhvr>
                                      <p:to>
                                        <a:srgbClr val="5C2D91"/>
                                      </p:to>
                                    </p:animClr>
                                    <p:animClr clrSpc="rgb" dir="cw">
                                      <p:cBhvr>
                                        <p:cTn id="85" dur="500" fill="hold"/>
                                        <p:tgtEl>
                                          <p:spTgt spid="337"/>
                                        </p:tgtEl>
                                        <p:attrNameLst>
                                          <p:attrName>fillcolor</p:attrName>
                                        </p:attrNameLst>
                                      </p:cBhvr>
                                      <p:to>
                                        <a:srgbClr val="5C2D91"/>
                                      </p:to>
                                    </p:animClr>
                                    <p:set>
                                      <p:cBhvr>
                                        <p:cTn id="86" dur="500" fill="hold"/>
                                        <p:tgtEl>
                                          <p:spTgt spid="337"/>
                                        </p:tgtEl>
                                        <p:attrNameLst>
                                          <p:attrName>fill.type</p:attrName>
                                        </p:attrNameLst>
                                      </p:cBhvr>
                                      <p:to>
                                        <p:strVal val="solid"/>
                                      </p:to>
                                    </p:set>
                                    <p:set>
                                      <p:cBhvr>
                                        <p:cTn id="87" dur="500" fill="hold"/>
                                        <p:tgtEl>
                                          <p:spTgt spid="337"/>
                                        </p:tgtEl>
                                        <p:attrNameLst>
                                          <p:attrName>fill.on</p:attrName>
                                        </p:attrNameLst>
                                      </p:cBhvr>
                                      <p:to>
                                        <p:strVal val="true"/>
                                      </p:to>
                                    </p:set>
                                  </p:childTnLst>
                                </p:cTn>
                              </p:par>
                            </p:childTnLst>
                          </p:cTn>
                        </p:par>
                        <p:par>
                          <p:cTn id="88" fill="hold">
                            <p:stCondLst>
                              <p:cond delay="3700"/>
                            </p:stCondLst>
                            <p:childTnLst>
                              <p:par>
                                <p:cTn id="89" presetID="22" presetClass="entr" presetSubtype="4" fill="hold" nodeType="afterEffect">
                                  <p:stCondLst>
                                    <p:cond delay="0"/>
                                  </p:stCondLst>
                                  <p:childTnLst>
                                    <p:set>
                                      <p:cBhvr>
                                        <p:cTn id="90" dur="1" fill="hold">
                                          <p:stCondLst>
                                            <p:cond delay="0"/>
                                          </p:stCondLst>
                                        </p:cTn>
                                        <p:tgtEl>
                                          <p:spTgt spid="670"/>
                                        </p:tgtEl>
                                        <p:attrNameLst>
                                          <p:attrName>style.visibility</p:attrName>
                                        </p:attrNameLst>
                                      </p:cBhvr>
                                      <p:to>
                                        <p:strVal val="visible"/>
                                      </p:to>
                                    </p:set>
                                    <p:animEffect transition="in" filter="wipe(down)">
                                      <p:cBhvr>
                                        <p:cTn id="91" dur="1000"/>
                                        <p:tgtEl>
                                          <p:spTgt spid="670"/>
                                        </p:tgtEl>
                                      </p:cBhvr>
                                    </p:animEffect>
                                  </p:childTnLst>
                                </p:cTn>
                              </p:par>
                            </p:childTnLst>
                          </p:cTn>
                        </p:par>
                        <p:par>
                          <p:cTn id="92" fill="hold">
                            <p:stCondLst>
                              <p:cond delay="4700"/>
                            </p:stCondLst>
                            <p:childTnLst>
                              <p:par>
                                <p:cTn id="93" presetID="19" presetClass="emph" presetSubtype="0" fill="hold" grpId="0" nodeType="afterEffect">
                                  <p:stCondLst>
                                    <p:cond delay="0"/>
                                  </p:stCondLst>
                                  <p:childTnLst>
                                    <p:animClr clrSpc="rgb" dir="cw">
                                      <p:cBhvr override="childStyle">
                                        <p:cTn id="94" dur="500" fill="hold"/>
                                        <p:tgtEl>
                                          <p:spTgt spid="340"/>
                                        </p:tgtEl>
                                        <p:attrNameLst>
                                          <p:attrName>style.color</p:attrName>
                                        </p:attrNameLst>
                                      </p:cBhvr>
                                      <p:to>
                                        <a:srgbClr val="D83B01"/>
                                      </p:to>
                                    </p:animClr>
                                    <p:animClr clrSpc="rgb" dir="cw">
                                      <p:cBhvr>
                                        <p:cTn id="95" dur="500" fill="hold"/>
                                        <p:tgtEl>
                                          <p:spTgt spid="340"/>
                                        </p:tgtEl>
                                        <p:attrNameLst>
                                          <p:attrName>fillcolor</p:attrName>
                                        </p:attrNameLst>
                                      </p:cBhvr>
                                      <p:to>
                                        <a:srgbClr val="D83B01"/>
                                      </p:to>
                                    </p:animClr>
                                    <p:set>
                                      <p:cBhvr>
                                        <p:cTn id="96" dur="500" fill="hold"/>
                                        <p:tgtEl>
                                          <p:spTgt spid="340"/>
                                        </p:tgtEl>
                                        <p:attrNameLst>
                                          <p:attrName>fill.type</p:attrName>
                                        </p:attrNameLst>
                                      </p:cBhvr>
                                      <p:to>
                                        <p:strVal val="solid"/>
                                      </p:to>
                                    </p:set>
                                    <p:set>
                                      <p:cBhvr>
                                        <p:cTn id="97" dur="500" fill="hold"/>
                                        <p:tgtEl>
                                          <p:spTgt spid="340"/>
                                        </p:tgtEl>
                                        <p:attrNameLst>
                                          <p:attrName>fill.on</p:attrName>
                                        </p:attrNameLst>
                                      </p:cBhvr>
                                      <p:to>
                                        <p:strVal val="true"/>
                                      </p:to>
                                    </p:set>
                                  </p:childTnLst>
                                </p:cTn>
                              </p:par>
                            </p:childTnLst>
                          </p:cTn>
                        </p:par>
                        <p:par>
                          <p:cTn id="98" fill="hold">
                            <p:stCondLst>
                              <p:cond delay="5200"/>
                            </p:stCondLst>
                            <p:childTnLst>
                              <p:par>
                                <p:cTn id="99" presetID="24" presetClass="emph" presetSubtype="0" fill="hold" grpId="0" nodeType="afterEffect">
                                  <p:stCondLst>
                                    <p:cond delay="0"/>
                                  </p:stCondLst>
                                  <p:childTnLst>
                                    <p:animClr clrSpc="hsl" dir="cw">
                                      <p:cBhvr override="childStyle">
                                        <p:cTn id="100" dur="500" fill="hold"/>
                                        <p:tgtEl>
                                          <p:spTgt spid="29"/>
                                        </p:tgtEl>
                                        <p:attrNameLst>
                                          <p:attrName>style.color</p:attrName>
                                        </p:attrNameLst>
                                      </p:cBhvr>
                                      <p:by>
                                        <p:hsl h="0" s="-12549" l="-25098"/>
                                      </p:by>
                                    </p:animClr>
                                    <p:animClr clrSpc="hsl" dir="cw">
                                      <p:cBhvr>
                                        <p:cTn id="101" dur="500" fill="hold"/>
                                        <p:tgtEl>
                                          <p:spTgt spid="29"/>
                                        </p:tgtEl>
                                        <p:attrNameLst>
                                          <p:attrName>fillcolor</p:attrName>
                                        </p:attrNameLst>
                                      </p:cBhvr>
                                      <p:by>
                                        <p:hsl h="0" s="-12549" l="-25098"/>
                                      </p:by>
                                    </p:animClr>
                                    <p:animClr clrSpc="hsl" dir="cw">
                                      <p:cBhvr>
                                        <p:cTn id="102" dur="500" fill="hold"/>
                                        <p:tgtEl>
                                          <p:spTgt spid="29"/>
                                        </p:tgtEl>
                                        <p:attrNameLst>
                                          <p:attrName>stroke.color</p:attrName>
                                        </p:attrNameLst>
                                      </p:cBhvr>
                                      <p:by>
                                        <p:hsl h="0" s="-12549" l="-25098"/>
                                      </p:by>
                                    </p:animClr>
                                    <p:set>
                                      <p:cBhvr>
                                        <p:cTn id="103" dur="500" fill="hold"/>
                                        <p:tgtEl>
                                          <p:spTgt spid="29"/>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1210" grpId="0" animBg="1"/>
      <p:bldP spid="1277" grpId="0" animBg="1"/>
      <p:bldP spid="610" grpId="0" animBg="1"/>
      <p:bldP spid="574" grpId="0" animBg="1"/>
      <p:bldP spid="575" grpId="0" animBg="1"/>
      <p:bldP spid="559" grpId="0" animBg="1"/>
      <p:bldP spid="537" grpId="0" animBg="1"/>
      <p:bldP spid="515" grpId="0" animBg="1"/>
      <p:bldP spid="497" grpId="0" animBg="1"/>
      <p:bldP spid="24" grpId="0" animBg="1"/>
      <p:bldP spid="333" grpId="0" animBg="1"/>
      <p:bldP spid="337" grpId="0" animBg="1"/>
      <p:bldP spid="340"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SharePoint App Building Blocks</a:t>
            </a:r>
            <a:endParaRPr lang="en-US" dirty="0"/>
          </a:p>
        </p:txBody>
      </p:sp>
      <p:sp>
        <p:nvSpPr>
          <p:cNvPr id="3" name="Slide Number Placeholder 2"/>
          <p:cNvSpPr>
            <a:spLocks noGrp="1"/>
          </p:cNvSpPr>
          <p:nvPr>
            <p:ph type="sldNum" sz="quarter" idx="12"/>
          </p:nvPr>
        </p:nvSpPr>
        <p:spPr/>
        <p:txBody>
          <a:bodyPr/>
          <a:lstStyle/>
          <a:p>
            <a:fld id="{727B4C2D-45E2-4621-8491-2995EB46A674}" type="slidenum">
              <a:rPr lang="en-US" smtClean="0"/>
              <a:pPr/>
              <a:t>7</a:t>
            </a:fld>
            <a:endParaRPr lang="en-US" dirty="0"/>
          </a:p>
        </p:txBody>
      </p:sp>
      <p:grpSp>
        <p:nvGrpSpPr>
          <p:cNvPr id="87" name="Group 86"/>
          <p:cNvGrpSpPr/>
          <p:nvPr/>
        </p:nvGrpSpPr>
        <p:grpSpPr>
          <a:xfrm>
            <a:off x="1081386" y="1228040"/>
            <a:ext cx="9579333" cy="5281245"/>
            <a:chOff x="307618" y="490905"/>
            <a:chExt cx="10656678" cy="6124687"/>
          </a:xfrm>
        </p:grpSpPr>
        <p:grpSp>
          <p:nvGrpSpPr>
            <p:cNvPr id="88" name="Group 87"/>
            <p:cNvGrpSpPr/>
            <p:nvPr/>
          </p:nvGrpSpPr>
          <p:grpSpPr>
            <a:xfrm>
              <a:off x="9681522" y="1939983"/>
              <a:ext cx="1282774" cy="878686"/>
              <a:chOff x="10169960" y="3361847"/>
              <a:chExt cx="1283108" cy="878915"/>
            </a:xfrm>
          </p:grpSpPr>
          <p:pic>
            <p:nvPicPr>
              <p:cNvPr id="168" name="Picture 167"/>
              <p:cNvPicPr>
                <a:picLocks noChangeAspect="1"/>
              </p:cNvPicPr>
              <p:nvPr/>
            </p:nvPicPr>
            <p:blipFill>
              <a:blip r:embed="rId2"/>
              <a:stretch>
                <a:fillRect/>
              </a:stretch>
            </p:blipFill>
            <p:spPr>
              <a:xfrm>
                <a:off x="10571003" y="3361847"/>
                <a:ext cx="597915" cy="598560"/>
              </a:xfrm>
              <a:prstGeom prst="rect">
                <a:avLst/>
              </a:prstGeom>
            </p:spPr>
          </p:pic>
          <p:sp>
            <p:nvSpPr>
              <p:cNvPr id="169" name="TextBox 168"/>
              <p:cNvSpPr txBox="1"/>
              <p:nvPr/>
            </p:nvSpPr>
            <p:spPr>
              <a:xfrm>
                <a:off x="10169960" y="3932985"/>
                <a:ext cx="1283108" cy="307777"/>
              </a:xfrm>
              <a:prstGeom prst="rect">
                <a:avLst/>
              </a:prstGeom>
              <a:noFill/>
            </p:spPr>
            <p:txBody>
              <a:bodyPr wrap="none" lIns="0" tIns="0" rIns="0" bIns="0" rtlCol="0">
                <a:spAutoFit/>
              </a:bodyPr>
              <a:lstStyle/>
              <a:p>
                <a:pPr marL="0" marR="0" lvl="0" indent="0" defTabSz="914126" eaLnBrk="1" fontAlgn="auto" latinLnBrk="0" hangingPunct="1">
                  <a:lnSpc>
                    <a:spcPct val="100000"/>
                  </a:lnSpc>
                  <a:spcBef>
                    <a:spcPts val="0"/>
                  </a:spcBef>
                  <a:spcAft>
                    <a:spcPts val="0"/>
                  </a:spcAft>
                  <a:buClrTx/>
                  <a:buSzTx/>
                  <a:buFontTx/>
                  <a:buNone/>
                  <a:tabLst/>
                  <a:defRPr/>
                </a:pPr>
                <a:r>
                  <a:rPr kumimoji="0" lang="en-US" sz="1999" b="0" i="0" u="none" strike="noStrike" kern="0" cap="none" spc="-70" normalizeH="0" baseline="0" noProof="0" dirty="0" smtClean="0">
                    <a:ln>
                      <a:noFill/>
                    </a:ln>
                    <a:solidFill>
                      <a:prstClr val="white">
                        <a:lumMod val="50000"/>
                      </a:prstClr>
                    </a:solidFill>
                    <a:effectLst/>
                    <a:uLnTx/>
                    <a:uFillTx/>
                    <a:latin typeface="Calibri" panose="020F0502020204030204"/>
                  </a:rPr>
                  <a:t>Web Services</a:t>
                </a:r>
              </a:p>
            </p:txBody>
          </p:sp>
        </p:grpSp>
        <p:grpSp>
          <p:nvGrpSpPr>
            <p:cNvPr id="89" name="Group 88"/>
            <p:cNvGrpSpPr/>
            <p:nvPr/>
          </p:nvGrpSpPr>
          <p:grpSpPr>
            <a:xfrm>
              <a:off x="8539694" y="490905"/>
              <a:ext cx="1031088" cy="1258088"/>
              <a:chOff x="5533729" y="1219725"/>
              <a:chExt cx="1031357" cy="1258416"/>
            </a:xfrm>
          </p:grpSpPr>
          <p:pic>
            <p:nvPicPr>
              <p:cNvPr id="165" name="Picture 164"/>
              <p:cNvPicPr>
                <a:picLocks noChangeAspect="1"/>
              </p:cNvPicPr>
              <p:nvPr/>
            </p:nvPicPr>
            <p:blipFill>
              <a:blip r:embed="rId3"/>
              <a:stretch>
                <a:fillRect/>
              </a:stretch>
            </p:blipFill>
            <p:spPr>
              <a:xfrm>
                <a:off x="5533729" y="1292597"/>
                <a:ext cx="465830" cy="863861"/>
              </a:xfrm>
              <a:prstGeom prst="rect">
                <a:avLst/>
              </a:prstGeom>
            </p:spPr>
          </p:pic>
          <p:pic>
            <p:nvPicPr>
              <p:cNvPr id="166" name="Picture 165"/>
              <p:cNvPicPr>
                <a:picLocks noChangeAspect="1"/>
              </p:cNvPicPr>
              <p:nvPr/>
            </p:nvPicPr>
            <p:blipFill>
              <a:blip r:embed="rId4"/>
              <a:stretch>
                <a:fillRect/>
              </a:stretch>
            </p:blipFill>
            <p:spPr>
              <a:xfrm>
                <a:off x="5835073" y="1219725"/>
                <a:ext cx="730013" cy="911760"/>
              </a:xfrm>
              <a:prstGeom prst="rect">
                <a:avLst/>
              </a:prstGeom>
            </p:spPr>
          </p:pic>
          <p:sp>
            <p:nvSpPr>
              <p:cNvPr id="167" name="TextBox 166"/>
              <p:cNvSpPr txBox="1"/>
              <p:nvPr/>
            </p:nvSpPr>
            <p:spPr>
              <a:xfrm>
                <a:off x="5533729" y="2170364"/>
                <a:ext cx="992516" cy="307777"/>
              </a:xfrm>
              <a:prstGeom prst="rect">
                <a:avLst/>
              </a:prstGeom>
              <a:noFill/>
            </p:spPr>
            <p:txBody>
              <a:bodyPr wrap="none" lIns="0" tIns="0" rIns="0" bIns="0" rtlCol="0">
                <a:spAutoFit/>
              </a:bodyPr>
              <a:lstStyle/>
              <a:p>
                <a:pPr marL="0" marR="0" lvl="0" indent="0" defTabSz="914126" eaLnBrk="1" fontAlgn="auto" latinLnBrk="0" hangingPunct="1">
                  <a:lnSpc>
                    <a:spcPct val="100000"/>
                  </a:lnSpc>
                  <a:spcBef>
                    <a:spcPts val="0"/>
                  </a:spcBef>
                  <a:spcAft>
                    <a:spcPts val="0"/>
                  </a:spcAft>
                  <a:buClrTx/>
                  <a:buSzTx/>
                  <a:buFontTx/>
                  <a:buNone/>
                  <a:tabLst/>
                  <a:defRPr/>
                </a:pPr>
                <a:r>
                  <a:rPr kumimoji="0" lang="en-US" sz="1999" b="0" i="0" u="none" strike="noStrike" kern="0" cap="none" spc="-70" normalizeH="0" baseline="0" noProof="0" dirty="0" smtClean="0">
                    <a:ln>
                      <a:noFill/>
                    </a:ln>
                    <a:solidFill>
                      <a:prstClr val="white">
                        <a:lumMod val="50000"/>
                      </a:prstClr>
                    </a:solidFill>
                    <a:effectLst/>
                    <a:uLnTx/>
                    <a:uFillTx/>
                    <a:latin typeface="Calibri" panose="020F0502020204030204"/>
                  </a:rPr>
                  <a:t>Databases</a:t>
                </a:r>
              </a:p>
            </p:txBody>
          </p:sp>
        </p:grpSp>
        <p:sp>
          <p:nvSpPr>
            <p:cNvPr id="90" name="Rectangle 89"/>
            <p:cNvSpPr/>
            <p:nvPr/>
          </p:nvSpPr>
          <p:spPr bwMode="auto">
            <a:xfrm>
              <a:off x="3297723" y="761020"/>
              <a:ext cx="4544692" cy="1869704"/>
            </a:xfrm>
            <a:prstGeom prst="rect">
              <a:avLst/>
            </a:prstGeom>
            <a:solidFill>
              <a:srgbClr val="E7E6E6">
                <a:lumMod val="20000"/>
                <a:lumOff val="80000"/>
                <a:alpha val="75000"/>
              </a:srgbClr>
            </a:solidFill>
            <a:ln w="12700" cap="flat" cmpd="sng" algn="ctr">
              <a:solidFill>
                <a:srgbClr val="4472C4"/>
              </a:solidFill>
              <a:prstDash val="solid"/>
              <a:miter lim="800000"/>
              <a:headEnd type="none" w="med" len="med"/>
              <a:tailEnd type="none" w="med" len="med"/>
            </a:ln>
            <a:effectLst/>
          </p:spPr>
          <p:txBody>
            <a:bodyPr rot="0" spcFirstLastPara="0" vertOverflow="overflow" horzOverflow="overflow" vert="horz" wrap="square" lIns="107972" tIns="45708" rIns="45708" bIns="45708" numCol="1" spcCol="0" rtlCol="0" fromWordArt="0" anchor="t" anchorCtr="0" forceAA="0" compatLnSpc="1">
              <a:prstTxWarp prst="textNoShape">
                <a:avLst/>
              </a:prstTxWarp>
              <a:noAutofit/>
            </a:bodyPr>
            <a:lstStyle/>
            <a:p>
              <a:pPr marL="0" marR="0" lvl="0" indent="0" defTabSz="913825" eaLnBrk="1" fontAlgn="base" latinLnBrk="0" hangingPunct="1">
                <a:lnSpc>
                  <a:spcPct val="100000"/>
                </a:lnSpc>
                <a:spcBef>
                  <a:spcPct val="0"/>
                </a:spcBef>
                <a:spcAft>
                  <a:spcPct val="0"/>
                </a:spcAft>
                <a:buClrTx/>
                <a:buSzTx/>
                <a:buFontTx/>
                <a:buNone/>
                <a:tabLst/>
                <a:defRPr/>
              </a:pPr>
              <a:r>
                <a:rPr kumimoji="0" lang="en-US" sz="1999" b="0" i="0" u="none" strike="noStrike" kern="0" cap="none" spc="0" normalizeH="0" baseline="0" noProof="0" dirty="0" smtClean="0">
                  <a:ln>
                    <a:noFill/>
                  </a:ln>
                  <a:solidFill>
                    <a:prstClr val="black">
                      <a:lumMod val="65000"/>
                      <a:lumOff val="35000"/>
                    </a:prstClr>
                  </a:solidFill>
                  <a:effectLst/>
                  <a:uLnTx/>
                  <a:uFillTx/>
                  <a:latin typeface="Calibri" panose="020F0502020204030204"/>
                  <a:ea typeface="Segoe UI" pitchFamily="34" charset="0"/>
                  <a:cs typeface="Segoe UI" pitchFamily="34" charset="0"/>
                </a:rPr>
                <a:t>SharePoint Apps</a:t>
              </a:r>
            </a:p>
          </p:txBody>
        </p:sp>
        <p:grpSp>
          <p:nvGrpSpPr>
            <p:cNvPr id="91" name="Group 90"/>
            <p:cNvGrpSpPr/>
            <p:nvPr/>
          </p:nvGrpSpPr>
          <p:grpSpPr>
            <a:xfrm>
              <a:off x="4687636" y="1259738"/>
              <a:ext cx="2037983" cy="1120028"/>
              <a:chOff x="1929148" y="3558828"/>
              <a:chExt cx="2038514" cy="1120320"/>
            </a:xfrm>
          </p:grpSpPr>
          <p:grpSp>
            <p:nvGrpSpPr>
              <p:cNvPr id="137" name="Group 136"/>
              <p:cNvGrpSpPr/>
              <p:nvPr/>
            </p:nvGrpSpPr>
            <p:grpSpPr>
              <a:xfrm>
                <a:off x="3082467" y="3573039"/>
                <a:ext cx="885195" cy="761294"/>
                <a:chOff x="7956376" y="6096598"/>
                <a:chExt cx="885320" cy="761402"/>
              </a:xfrm>
            </p:grpSpPr>
            <p:sp>
              <p:nvSpPr>
                <p:cNvPr id="163" name="Arc 162"/>
                <p:cNvSpPr/>
                <p:nvPr/>
              </p:nvSpPr>
              <p:spPr>
                <a:xfrm rot="16200000">
                  <a:off x="8018335" y="6034639"/>
                  <a:ext cx="761402" cy="885320"/>
                </a:xfrm>
                <a:prstGeom prst="arc">
                  <a:avLst>
                    <a:gd name="adj1" fmla="val 2097834"/>
                    <a:gd name="adj2" fmla="val 366333"/>
                  </a:avLst>
                </a:prstGeom>
                <a:noFill/>
                <a:ln w="41275" cap="flat" cmpd="sng" algn="ctr">
                  <a:solidFill>
                    <a:sysClr val="windowText" lastClr="000000">
                      <a:alpha val="80000"/>
                    </a:sysClr>
                  </a:solidFill>
                  <a:prstDash val="solid"/>
                  <a:miter lim="800000"/>
                  <a:headEnd type="diamond" w="sm" len="med"/>
                  <a:tailEnd type="stealth" w="lg" len="lg"/>
                </a:ln>
                <a:effectLst>
                  <a:outerShdw blurRad="50800" dist="38100" dir="2700000" algn="tl" rotWithShape="0">
                    <a:prstClr val="black">
                      <a:alpha val="40000"/>
                    </a:prstClr>
                  </a:outerShdw>
                </a:effectLst>
              </p:spPr>
              <p:txBody>
                <a:bodyPr rtlCol="0" anchor="ct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smtClean="0">
                    <a:ln>
                      <a:noFill/>
                    </a:ln>
                    <a:solidFill>
                      <a:prstClr val="black"/>
                    </a:solidFill>
                    <a:effectLst/>
                    <a:uLnTx/>
                    <a:uFillTx/>
                    <a:latin typeface="Segoe UI Light" panose="020B0502040204020203" pitchFamily="34" charset="0"/>
                    <a:ea typeface="+mn-ea"/>
                    <a:cs typeface="Segoe UI Light" panose="020B0502040204020203" pitchFamily="34" charset="0"/>
                  </a:endParaRPr>
                </a:p>
              </p:txBody>
            </p:sp>
            <p:pic>
              <p:nvPicPr>
                <p:cNvPr id="164" name="Picture 163"/>
                <p:cNvPicPr>
                  <a:picLocks noChangeAspect="1"/>
                </p:cNvPicPr>
                <p:nvPr/>
              </p:nvPicPr>
              <p:blipFill>
                <a:blip r:embed="rId5"/>
                <a:stretch>
                  <a:fillRect/>
                </a:stretch>
              </p:blipFill>
              <p:spPr>
                <a:xfrm>
                  <a:off x="8025412" y="6179037"/>
                  <a:ext cx="713910" cy="636559"/>
                </a:xfrm>
                <a:prstGeom prst="rect">
                  <a:avLst/>
                </a:prstGeom>
              </p:spPr>
            </p:pic>
          </p:grpSp>
          <p:grpSp>
            <p:nvGrpSpPr>
              <p:cNvPr id="138" name="Group 137"/>
              <p:cNvGrpSpPr>
                <a:grpSpLocks noChangeAspect="1"/>
              </p:cNvGrpSpPr>
              <p:nvPr/>
            </p:nvGrpSpPr>
            <p:grpSpPr>
              <a:xfrm>
                <a:off x="1929148" y="4146210"/>
                <a:ext cx="397077" cy="504000"/>
                <a:chOff x="6278801" y="2244912"/>
                <a:chExt cx="605042" cy="767962"/>
              </a:xfrm>
            </p:grpSpPr>
            <p:pic>
              <p:nvPicPr>
                <p:cNvPr id="159" name="Picture 158"/>
                <p:cNvPicPr>
                  <a:picLocks noChangeAspect="1"/>
                </p:cNvPicPr>
                <p:nvPr/>
              </p:nvPicPr>
              <p:blipFill>
                <a:blip r:embed="rId6"/>
                <a:stretch>
                  <a:fillRect/>
                </a:stretch>
              </p:blipFill>
              <p:spPr>
                <a:xfrm>
                  <a:off x="6278801" y="2244912"/>
                  <a:ext cx="527111" cy="689388"/>
                </a:xfrm>
                <a:prstGeom prst="rect">
                  <a:avLst/>
                </a:prstGeom>
              </p:spPr>
            </p:pic>
            <p:pic>
              <p:nvPicPr>
                <p:cNvPr id="160" name="Picture 159"/>
                <p:cNvPicPr>
                  <a:picLocks noChangeAspect="1"/>
                </p:cNvPicPr>
                <p:nvPr/>
              </p:nvPicPr>
              <p:blipFill>
                <a:blip r:embed="rId6"/>
                <a:stretch>
                  <a:fillRect/>
                </a:stretch>
              </p:blipFill>
              <p:spPr>
                <a:xfrm>
                  <a:off x="6356732" y="2323486"/>
                  <a:ext cx="527111" cy="689388"/>
                </a:xfrm>
                <a:prstGeom prst="rect">
                  <a:avLst/>
                </a:prstGeom>
              </p:spPr>
            </p:pic>
            <p:sp>
              <p:nvSpPr>
                <p:cNvPr id="161" name="Right Triangle 160"/>
                <p:cNvSpPr/>
                <p:nvPr/>
              </p:nvSpPr>
              <p:spPr bwMode="auto">
                <a:xfrm>
                  <a:off x="6400103" y="2347895"/>
                  <a:ext cx="440367" cy="626130"/>
                </a:xfrm>
                <a:prstGeom prst="rtTriangle">
                  <a:avLst/>
                </a:prstGeom>
                <a:solidFill>
                  <a:srgbClr val="ED7D31"/>
                </a:solidFill>
                <a:ln w="6350" cap="flat" cmpd="sng" algn="ctr">
                  <a:noFill/>
                  <a:prstDash val="solid"/>
                  <a:miter lim="800000"/>
                  <a:headEnd type="none" w="med" len="med"/>
                  <a:tailEnd type="none" w="med" len="med"/>
                </a:ln>
                <a:effectLst/>
              </p:spPr>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marL="0" marR="0" lvl="0" indent="0" algn="ctr" defTabSz="913825"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62" name="TextBox 161"/>
                <p:cNvSpPr txBox="1"/>
                <p:nvPr/>
              </p:nvSpPr>
              <p:spPr>
                <a:xfrm>
                  <a:off x="6422020" y="2719459"/>
                  <a:ext cx="269170" cy="257933"/>
                </a:xfrm>
                <a:prstGeom prst="rect">
                  <a:avLst/>
                </a:prstGeom>
                <a:noFill/>
              </p:spPr>
              <p:txBody>
                <a:bodyPr wrap="none" lIns="0" tIns="0" rIns="0" bIns="0" rtlCol="0">
                  <a:spAutoFit/>
                </a:bodyPr>
                <a:lstStyle/>
                <a:p>
                  <a:pPr marL="0" marR="0" lvl="0" indent="0" defTabSz="914126" eaLnBrk="1" fontAlgn="auto" latinLnBrk="0" hangingPunct="1">
                    <a:lnSpc>
                      <a:spcPct val="100000"/>
                    </a:lnSpc>
                    <a:spcBef>
                      <a:spcPts val="0"/>
                    </a:spcBef>
                    <a:spcAft>
                      <a:spcPts val="0"/>
                    </a:spcAft>
                    <a:buClrTx/>
                    <a:buSzTx/>
                    <a:buFontTx/>
                    <a:buNone/>
                    <a:tabLst/>
                    <a:defRPr/>
                  </a:pPr>
                  <a:r>
                    <a:rPr kumimoji="0" lang="fi-FI" sz="1100" b="0" i="0" u="none" strike="noStrike" kern="0" cap="none" spc="-70" normalizeH="0" baseline="0" noProof="0" dirty="0" smtClean="0">
                      <a:ln>
                        <a:noFill/>
                      </a:ln>
                      <a:solidFill>
                        <a:prstClr val="white"/>
                      </a:solidFill>
                      <a:effectLst>
                        <a:outerShdw blurRad="50800" dist="38100" dir="2700000" algn="tl" rotWithShape="0">
                          <a:srgbClr val="44546A">
                            <a:alpha val="40000"/>
                          </a:srgbClr>
                        </a:outerShdw>
                      </a:effectLst>
                      <a:uLnTx/>
                      <a:uFillTx/>
                      <a:latin typeface="Calibri" panose="020F0502020204030204"/>
                    </a:rPr>
                    <a:t>CSS</a:t>
                  </a:r>
                  <a:endParaRPr kumimoji="0" lang="en-US" sz="1100" b="0" i="0" u="none" strike="noStrike" kern="0" cap="none" spc="-70" normalizeH="0" baseline="0" noProof="0" dirty="0" smtClean="0">
                    <a:ln>
                      <a:noFill/>
                    </a:ln>
                    <a:solidFill>
                      <a:prstClr val="white"/>
                    </a:solidFill>
                    <a:effectLst>
                      <a:outerShdw blurRad="50800" dist="38100" dir="2700000" algn="tl" rotWithShape="0">
                        <a:srgbClr val="44546A">
                          <a:alpha val="40000"/>
                        </a:srgbClr>
                      </a:outerShdw>
                    </a:effectLst>
                    <a:uLnTx/>
                    <a:uFillTx/>
                    <a:latin typeface="Calibri" panose="020F0502020204030204"/>
                  </a:endParaRPr>
                </a:p>
              </p:txBody>
            </p:sp>
          </p:grpSp>
          <p:grpSp>
            <p:nvGrpSpPr>
              <p:cNvPr id="139" name="Group 138"/>
              <p:cNvGrpSpPr>
                <a:grpSpLocks noChangeAspect="1"/>
              </p:cNvGrpSpPr>
              <p:nvPr/>
            </p:nvGrpSpPr>
            <p:grpSpPr>
              <a:xfrm>
                <a:off x="2160143" y="3845503"/>
                <a:ext cx="400137" cy="504000"/>
                <a:chOff x="6926384" y="2275112"/>
                <a:chExt cx="605872" cy="763139"/>
              </a:xfrm>
            </p:grpSpPr>
            <p:pic>
              <p:nvPicPr>
                <p:cNvPr id="155" name="Picture 154"/>
                <p:cNvPicPr>
                  <a:picLocks noChangeAspect="1"/>
                </p:cNvPicPr>
                <p:nvPr/>
              </p:nvPicPr>
              <p:blipFill>
                <a:blip r:embed="rId6"/>
                <a:stretch>
                  <a:fillRect/>
                </a:stretch>
              </p:blipFill>
              <p:spPr>
                <a:xfrm>
                  <a:off x="6926384" y="2275112"/>
                  <a:ext cx="527111" cy="689388"/>
                </a:xfrm>
                <a:prstGeom prst="rect">
                  <a:avLst/>
                </a:prstGeom>
              </p:spPr>
            </p:pic>
            <p:pic>
              <p:nvPicPr>
                <p:cNvPr id="156" name="Picture 155"/>
                <p:cNvPicPr>
                  <a:picLocks noChangeAspect="1"/>
                </p:cNvPicPr>
                <p:nvPr/>
              </p:nvPicPr>
              <p:blipFill>
                <a:blip r:embed="rId6"/>
                <a:stretch>
                  <a:fillRect/>
                </a:stretch>
              </p:blipFill>
              <p:spPr>
                <a:xfrm>
                  <a:off x="7005145" y="2348863"/>
                  <a:ext cx="527111" cy="689388"/>
                </a:xfrm>
                <a:prstGeom prst="rect">
                  <a:avLst/>
                </a:prstGeom>
              </p:spPr>
            </p:pic>
            <p:sp>
              <p:nvSpPr>
                <p:cNvPr id="157" name="Right Triangle 156"/>
                <p:cNvSpPr/>
                <p:nvPr/>
              </p:nvSpPr>
              <p:spPr bwMode="auto">
                <a:xfrm>
                  <a:off x="7048516" y="2373272"/>
                  <a:ext cx="440367" cy="626130"/>
                </a:xfrm>
                <a:prstGeom prst="rtTriangle">
                  <a:avLst/>
                </a:prstGeom>
                <a:solidFill>
                  <a:srgbClr val="5B9BD5"/>
                </a:solidFill>
                <a:ln w="6350" cap="flat" cmpd="sng" algn="ctr">
                  <a:noFill/>
                  <a:prstDash val="solid"/>
                  <a:miter lim="800000"/>
                  <a:headEnd type="none" w="med" len="med"/>
                  <a:tailEnd type="none" w="med" len="med"/>
                </a:ln>
                <a:effectLst/>
              </p:spPr>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marL="0" marR="0" lvl="0" indent="0" algn="ctr" defTabSz="913825"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58" name="TextBox 157"/>
                <p:cNvSpPr txBox="1"/>
                <p:nvPr/>
              </p:nvSpPr>
              <p:spPr>
                <a:xfrm>
                  <a:off x="7070434" y="2744836"/>
                  <a:ext cx="282041" cy="256313"/>
                </a:xfrm>
                <a:prstGeom prst="rect">
                  <a:avLst/>
                </a:prstGeom>
                <a:noFill/>
              </p:spPr>
              <p:txBody>
                <a:bodyPr wrap="none" lIns="0" tIns="0" rIns="0" bIns="0" rtlCol="0">
                  <a:spAutoFit/>
                </a:bodyPr>
                <a:lstStyle/>
                <a:p>
                  <a:pPr marL="0" marR="0" lvl="0" indent="0" defTabSz="914126" eaLnBrk="1" fontAlgn="auto" latinLnBrk="0" hangingPunct="1">
                    <a:lnSpc>
                      <a:spcPct val="100000"/>
                    </a:lnSpc>
                    <a:spcBef>
                      <a:spcPts val="0"/>
                    </a:spcBef>
                    <a:spcAft>
                      <a:spcPts val="0"/>
                    </a:spcAft>
                    <a:buClrTx/>
                    <a:buSzTx/>
                    <a:buFontTx/>
                    <a:buNone/>
                    <a:tabLst/>
                    <a:defRPr/>
                  </a:pPr>
                  <a:r>
                    <a:rPr kumimoji="0" lang="fi-FI" sz="1100" b="0" i="0" u="none" strike="noStrike" kern="0" cap="none" spc="-70" normalizeH="0" baseline="0" noProof="0" dirty="0" smtClean="0">
                      <a:ln>
                        <a:noFill/>
                      </a:ln>
                      <a:solidFill>
                        <a:prstClr val="white"/>
                      </a:solidFill>
                      <a:effectLst>
                        <a:outerShdw blurRad="50800" dist="38100" dir="2700000" algn="tl" rotWithShape="0">
                          <a:srgbClr val="44546A">
                            <a:alpha val="40000"/>
                          </a:srgbClr>
                        </a:outerShdw>
                      </a:effectLst>
                      <a:uLnTx/>
                      <a:uFillTx/>
                      <a:latin typeface="Calibri" panose="020F0502020204030204"/>
                    </a:rPr>
                    <a:t>png</a:t>
                  </a:r>
                  <a:endParaRPr kumimoji="0" lang="en-US" sz="1100" b="0" i="0" u="none" strike="noStrike" kern="0" cap="none" spc="-70" normalizeH="0" baseline="0" noProof="0" dirty="0" smtClean="0">
                    <a:ln>
                      <a:noFill/>
                    </a:ln>
                    <a:solidFill>
                      <a:prstClr val="white"/>
                    </a:solidFill>
                    <a:effectLst>
                      <a:outerShdw blurRad="50800" dist="38100" dir="2700000" algn="tl" rotWithShape="0">
                        <a:srgbClr val="44546A">
                          <a:alpha val="40000"/>
                        </a:srgbClr>
                      </a:outerShdw>
                    </a:effectLst>
                    <a:uLnTx/>
                    <a:uFillTx/>
                    <a:latin typeface="Calibri" panose="020F0502020204030204"/>
                  </a:endParaRPr>
                </a:p>
              </p:txBody>
            </p:sp>
          </p:grpSp>
          <p:grpSp>
            <p:nvGrpSpPr>
              <p:cNvPr id="140" name="Group 139"/>
              <p:cNvGrpSpPr>
                <a:grpSpLocks noChangeAspect="1"/>
              </p:cNvGrpSpPr>
              <p:nvPr/>
            </p:nvGrpSpPr>
            <p:grpSpPr>
              <a:xfrm>
                <a:off x="1940507" y="3558828"/>
                <a:ext cx="400137" cy="504000"/>
                <a:chOff x="7583233" y="2275112"/>
                <a:chExt cx="605872" cy="763139"/>
              </a:xfrm>
            </p:grpSpPr>
            <p:pic>
              <p:nvPicPr>
                <p:cNvPr id="151" name="Picture 150"/>
                <p:cNvPicPr>
                  <a:picLocks noChangeAspect="1"/>
                </p:cNvPicPr>
                <p:nvPr/>
              </p:nvPicPr>
              <p:blipFill>
                <a:blip r:embed="rId6"/>
                <a:stretch>
                  <a:fillRect/>
                </a:stretch>
              </p:blipFill>
              <p:spPr>
                <a:xfrm>
                  <a:off x="7583233" y="2275112"/>
                  <a:ext cx="527111" cy="689388"/>
                </a:xfrm>
                <a:prstGeom prst="rect">
                  <a:avLst/>
                </a:prstGeom>
              </p:spPr>
            </p:pic>
            <p:pic>
              <p:nvPicPr>
                <p:cNvPr id="152" name="Picture 151"/>
                <p:cNvPicPr>
                  <a:picLocks noChangeAspect="1"/>
                </p:cNvPicPr>
                <p:nvPr/>
              </p:nvPicPr>
              <p:blipFill>
                <a:blip r:embed="rId6"/>
                <a:stretch>
                  <a:fillRect/>
                </a:stretch>
              </p:blipFill>
              <p:spPr>
                <a:xfrm>
                  <a:off x="7661994" y="2348863"/>
                  <a:ext cx="527111" cy="689388"/>
                </a:xfrm>
                <a:prstGeom prst="rect">
                  <a:avLst/>
                </a:prstGeom>
              </p:spPr>
            </p:pic>
            <p:sp>
              <p:nvSpPr>
                <p:cNvPr id="153" name="Right Triangle 152"/>
                <p:cNvSpPr/>
                <p:nvPr/>
              </p:nvSpPr>
              <p:spPr bwMode="auto">
                <a:xfrm>
                  <a:off x="7705365" y="2373272"/>
                  <a:ext cx="440367" cy="626130"/>
                </a:xfrm>
                <a:prstGeom prst="rtTriangle">
                  <a:avLst/>
                </a:prstGeom>
                <a:solidFill>
                  <a:srgbClr val="4472C4"/>
                </a:solidFill>
                <a:ln w="6350" cap="flat" cmpd="sng" algn="ctr">
                  <a:noFill/>
                  <a:prstDash val="solid"/>
                  <a:miter lim="800000"/>
                  <a:headEnd type="none" w="med" len="med"/>
                  <a:tailEnd type="none" w="med" len="med"/>
                </a:ln>
                <a:effectLst/>
              </p:spPr>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marL="0" marR="0" lvl="0" indent="0" algn="ctr" defTabSz="913825"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54" name="TextBox 153"/>
                <p:cNvSpPr txBox="1"/>
                <p:nvPr/>
              </p:nvSpPr>
              <p:spPr>
                <a:xfrm>
                  <a:off x="7727283" y="2744836"/>
                  <a:ext cx="333983" cy="256313"/>
                </a:xfrm>
                <a:prstGeom prst="rect">
                  <a:avLst/>
                </a:prstGeom>
                <a:noFill/>
              </p:spPr>
              <p:txBody>
                <a:bodyPr wrap="none" lIns="0" tIns="0" rIns="0" bIns="0" rtlCol="0">
                  <a:spAutoFit/>
                </a:bodyPr>
                <a:lstStyle/>
                <a:p>
                  <a:pPr marL="0" marR="0" lvl="0" indent="0" defTabSz="914126" eaLnBrk="1" fontAlgn="auto" latinLnBrk="0" hangingPunct="1">
                    <a:lnSpc>
                      <a:spcPct val="100000"/>
                    </a:lnSpc>
                    <a:spcBef>
                      <a:spcPts val="0"/>
                    </a:spcBef>
                    <a:spcAft>
                      <a:spcPts val="0"/>
                    </a:spcAft>
                    <a:buClrTx/>
                    <a:buSzTx/>
                    <a:buFontTx/>
                    <a:buNone/>
                    <a:tabLst/>
                    <a:defRPr/>
                  </a:pPr>
                  <a:r>
                    <a:rPr kumimoji="0" lang="fi-FI" sz="1100" b="0" i="0" u="none" strike="noStrike" kern="0" cap="none" spc="-70" normalizeH="0" baseline="0" noProof="0" dirty="0" err="1" smtClean="0">
                      <a:ln>
                        <a:noFill/>
                      </a:ln>
                      <a:solidFill>
                        <a:prstClr val="white"/>
                      </a:solidFill>
                      <a:effectLst>
                        <a:outerShdw blurRad="50800" dist="38100" dir="2700000" algn="tl" rotWithShape="0">
                          <a:srgbClr val="44546A">
                            <a:alpha val="40000"/>
                          </a:srgbClr>
                        </a:outerShdw>
                      </a:effectLst>
                      <a:uLnTx/>
                      <a:uFillTx/>
                      <a:latin typeface="Calibri" panose="020F0502020204030204"/>
                    </a:rPr>
                    <a:t>aspx</a:t>
                  </a:r>
                  <a:endParaRPr kumimoji="0" lang="en-US" sz="1100" b="0" i="0" u="none" strike="noStrike" kern="0" cap="none" spc="-70" normalizeH="0" baseline="0" noProof="0" dirty="0" smtClean="0">
                    <a:ln>
                      <a:noFill/>
                    </a:ln>
                    <a:solidFill>
                      <a:prstClr val="white"/>
                    </a:solidFill>
                    <a:effectLst>
                      <a:outerShdw blurRad="50800" dist="38100" dir="2700000" algn="tl" rotWithShape="0">
                        <a:srgbClr val="44546A">
                          <a:alpha val="40000"/>
                        </a:srgbClr>
                      </a:outerShdw>
                    </a:effectLst>
                    <a:uLnTx/>
                    <a:uFillTx/>
                    <a:latin typeface="Calibri" panose="020F0502020204030204"/>
                  </a:endParaRPr>
                </a:p>
              </p:txBody>
            </p:sp>
          </p:grpSp>
          <p:grpSp>
            <p:nvGrpSpPr>
              <p:cNvPr id="141" name="Group 140"/>
              <p:cNvGrpSpPr>
                <a:grpSpLocks noChangeAspect="1"/>
              </p:cNvGrpSpPr>
              <p:nvPr/>
            </p:nvGrpSpPr>
            <p:grpSpPr>
              <a:xfrm>
                <a:off x="2618857" y="3788428"/>
                <a:ext cx="409562" cy="504000"/>
                <a:chOff x="8228898" y="2273094"/>
                <a:chExt cx="621781" cy="765157"/>
              </a:xfrm>
            </p:grpSpPr>
            <p:pic>
              <p:nvPicPr>
                <p:cNvPr id="147" name="Picture 146"/>
                <p:cNvPicPr>
                  <a:picLocks noChangeAspect="1"/>
                </p:cNvPicPr>
                <p:nvPr/>
              </p:nvPicPr>
              <p:blipFill>
                <a:blip r:embed="rId6"/>
                <a:stretch>
                  <a:fillRect/>
                </a:stretch>
              </p:blipFill>
              <p:spPr>
                <a:xfrm>
                  <a:off x="8228898" y="2273094"/>
                  <a:ext cx="527111" cy="689388"/>
                </a:xfrm>
                <a:prstGeom prst="rect">
                  <a:avLst/>
                </a:prstGeom>
              </p:spPr>
            </p:pic>
            <p:pic>
              <p:nvPicPr>
                <p:cNvPr id="148" name="Picture 147"/>
                <p:cNvPicPr>
                  <a:picLocks noChangeAspect="1"/>
                </p:cNvPicPr>
                <p:nvPr/>
              </p:nvPicPr>
              <p:blipFill>
                <a:blip r:embed="rId6"/>
                <a:stretch>
                  <a:fillRect/>
                </a:stretch>
              </p:blipFill>
              <p:spPr>
                <a:xfrm>
                  <a:off x="8323568" y="2348863"/>
                  <a:ext cx="527111" cy="689388"/>
                </a:xfrm>
                <a:prstGeom prst="rect">
                  <a:avLst/>
                </a:prstGeom>
              </p:spPr>
            </p:pic>
            <p:sp>
              <p:nvSpPr>
                <p:cNvPr id="149" name="Right Triangle 148"/>
                <p:cNvSpPr/>
                <p:nvPr/>
              </p:nvSpPr>
              <p:spPr bwMode="auto">
                <a:xfrm>
                  <a:off x="8366939" y="2373272"/>
                  <a:ext cx="440367" cy="626130"/>
                </a:xfrm>
                <a:prstGeom prst="rtTriangle">
                  <a:avLst/>
                </a:prstGeom>
                <a:solidFill>
                  <a:srgbClr val="ED7D31"/>
                </a:solidFill>
                <a:ln w="6350" cap="flat" cmpd="sng" algn="ctr">
                  <a:noFill/>
                  <a:prstDash val="solid"/>
                  <a:miter lim="800000"/>
                  <a:headEnd type="none" w="med" len="med"/>
                  <a:tailEnd type="none" w="med" len="med"/>
                </a:ln>
                <a:effectLst/>
              </p:spPr>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marL="0" marR="0" lvl="0" indent="0" algn="ctr" defTabSz="913825"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50" name="TextBox 149"/>
                <p:cNvSpPr txBox="1"/>
                <p:nvPr/>
              </p:nvSpPr>
              <p:spPr>
                <a:xfrm>
                  <a:off x="8385074" y="2783306"/>
                  <a:ext cx="417122" cy="210265"/>
                </a:xfrm>
                <a:prstGeom prst="rect">
                  <a:avLst/>
                </a:prstGeom>
                <a:noFill/>
              </p:spPr>
              <p:txBody>
                <a:bodyPr wrap="none" lIns="0" tIns="0" rIns="0" bIns="0" rtlCol="0">
                  <a:spAutoFit/>
                </a:bodyPr>
                <a:lstStyle/>
                <a:p>
                  <a:pPr marL="0" marR="0" lvl="0" indent="0" defTabSz="914126" eaLnBrk="1" fontAlgn="auto" latinLnBrk="0" hangingPunct="1">
                    <a:lnSpc>
                      <a:spcPct val="100000"/>
                    </a:lnSpc>
                    <a:spcBef>
                      <a:spcPts val="0"/>
                    </a:spcBef>
                    <a:spcAft>
                      <a:spcPts val="0"/>
                    </a:spcAft>
                    <a:buClrTx/>
                    <a:buSzTx/>
                    <a:buFontTx/>
                    <a:buNone/>
                    <a:tabLst/>
                    <a:defRPr/>
                  </a:pPr>
                  <a:r>
                    <a:rPr kumimoji="0" lang="fi-FI" sz="900" b="0" i="0" u="none" strike="noStrike" kern="0" cap="none" spc="-70" normalizeH="0" baseline="0" noProof="0" dirty="0" err="1" smtClean="0">
                      <a:ln>
                        <a:noFill/>
                      </a:ln>
                      <a:solidFill>
                        <a:prstClr val="white"/>
                      </a:solidFill>
                      <a:effectLst>
                        <a:outerShdw blurRad="50800" dist="38100" dir="2700000" algn="tl" rotWithShape="0">
                          <a:srgbClr val="44546A">
                            <a:alpha val="40000"/>
                          </a:srgbClr>
                        </a:outerShdw>
                      </a:effectLst>
                      <a:uLnTx/>
                      <a:uFillTx/>
                      <a:latin typeface="Calibri" panose="020F0502020204030204"/>
                    </a:rPr>
                    <a:t>master</a:t>
                  </a:r>
                  <a:endParaRPr kumimoji="0" lang="en-US" sz="900" b="0" i="0" u="none" strike="noStrike" kern="0" cap="none" spc="-70" normalizeH="0" baseline="0" noProof="0" dirty="0" smtClean="0">
                    <a:ln>
                      <a:noFill/>
                    </a:ln>
                    <a:solidFill>
                      <a:prstClr val="white"/>
                    </a:solidFill>
                    <a:effectLst>
                      <a:outerShdw blurRad="50800" dist="38100" dir="2700000" algn="tl" rotWithShape="0">
                        <a:srgbClr val="44546A">
                          <a:alpha val="40000"/>
                        </a:srgbClr>
                      </a:outerShdw>
                    </a:effectLst>
                    <a:uLnTx/>
                    <a:uFillTx/>
                    <a:latin typeface="Calibri" panose="020F0502020204030204"/>
                  </a:endParaRPr>
                </a:p>
              </p:txBody>
            </p:sp>
          </p:grpSp>
          <p:grpSp>
            <p:nvGrpSpPr>
              <p:cNvPr id="142" name="Group 141"/>
              <p:cNvGrpSpPr>
                <a:grpSpLocks noChangeAspect="1"/>
              </p:cNvGrpSpPr>
              <p:nvPr/>
            </p:nvGrpSpPr>
            <p:grpSpPr>
              <a:xfrm>
                <a:off x="2468161" y="4175148"/>
                <a:ext cx="400137" cy="504000"/>
                <a:chOff x="8856725" y="2275112"/>
                <a:chExt cx="605872" cy="763139"/>
              </a:xfrm>
            </p:grpSpPr>
            <p:pic>
              <p:nvPicPr>
                <p:cNvPr id="143" name="Picture 142"/>
                <p:cNvPicPr>
                  <a:picLocks noChangeAspect="1"/>
                </p:cNvPicPr>
                <p:nvPr/>
              </p:nvPicPr>
              <p:blipFill>
                <a:blip r:embed="rId6"/>
                <a:stretch>
                  <a:fillRect/>
                </a:stretch>
              </p:blipFill>
              <p:spPr>
                <a:xfrm>
                  <a:off x="8856725" y="2275112"/>
                  <a:ext cx="527111" cy="689388"/>
                </a:xfrm>
                <a:prstGeom prst="rect">
                  <a:avLst/>
                </a:prstGeom>
              </p:spPr>
            </p:pic>
            <p:pic>
              <p:nvPicPr>
                <p:cNvPr id="144" name="Picture 143"/>
                <p:cNvPicPr>
                  <a:picLocks noChangeAspect="1"/>
                </p:cNvPicPr>
                <p:nvPr/>
              </p:nvPicPr>
              <p:blipFill>
                <a:blip r:embed="rId6"/>
                <a:stretch>
                  <a:fillRect/>
                </a:stretch>
              </p:blipFill>
              <p:spPr>
                <a:xfrm>
                  <a:off x="8935486" y="2348863"/>
                  <a:ext cx="527111" cy="689388"/>
                </a:xfrm>
                <a:prstGeom prst="rect">
                  <a:avLst/>
                </a:prstGeom>
              </p:spPr>
            </p:pic>
            <p:sp>
              <p:nvSpPr>
                <p:cNvPr id="145" name="Right Triangle 144"/>
                <p:cNvSpPr/>
                <p:nvPr/>
              </p:nvSpPr>
              <p:spPr bwMode="auto">
                <a:xfrm>
                  <a:off x="8978857" y="2373272"/>
                  <a:ext cx="440367" cy="626130"/>
                </a:xfrm>
                <a:prstGeom prst="rtTriangle">
                  <a:avLst/>
                </a:prstGeom>
                <a:solidFill>
                  <a:srgbClr val="A5A5A5"/>
                </a:solidFill>
                <a:ln w="6350" cap="flat" cmpd="sng" algn="ctr">
                  <a:noFill/>
                  <a:prstDash val="solid"/>
                  <a:miter lim="800000"/>
                  <a:headEnd type="none" w="med" len="med"/>
                  <a:tailEnd type="none" w="med" len="med"/>
                </a:ln>
                <a:effectLst/>
              </p:spPr>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marL="0" marR="0" lvl="0" indent="0" algn="ctr" defTabSz="913825"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46" name="TextBox 145"/>
                <p:cNvSpPr txBox="1"/>
                <p:nvPr/>
              </p:nvSpPr>
              <p:spPr>
                <a:xfrm>
                  <a:off x="9055182" y="2698547"/>
                  <a:ext cx="145146" cy="326218"/>
                </a:xfrm>
                <a:prstGeom prst="rect">
                  <a:avLst/>
                </a:prstGeom>
                <a:noFill/>
              </p:spPr>
              <p:txBody>
                <a:bodyPr wrap="none" lIns="0" tIns="0" rIns="0" bIns="0" rtlCol="0">
                  <a:spAutoFit/>
                </a:bodyPr>
                <a:lstStyle/>
                <a:p>
                  <a:pPr marL="0" marR="0" lvl="0" indent="0" algn="r" defTabSz="914126" eaLnBrk="1" fontAlgn="auto" latinLnBrk="0" hangingPunct="1">
                    <a:lnSpc>
                      <a:spcPct val="100000"/>
                    </a:lnSpc>
                    <a:spcBef>
                      <a:spcPts val="0"/>
                    </a:spcBef>
                    <a:spcAft>
                      <a:spcPts val="0"/>
                    </a:spcAft>
                    <a:buClrTx/>
                    <a:buSzTx/>
                    <a:buFontTx/>
                    <a:buNone/>
                    <a:tabLst/>
                    <a:defRPr/>
                  </a:pPr>
                  <a:r>
                    <a:rPr kumimoji="0" lang="fi-FI" sz="1400" b="0" i="0" u="none" strike="noStrike" kern="0" cap="none" spc="-70" normalizeH="0" baseline="0" noProof="0" dirty="0" err="1" smtClean="0">
                      <a:ln>
                        <a:noFill/>
                      </a:ln>
                      <a:solidFill>
                        <a:prstClr val="white"/>
                      </a:solidFill>
                      <a:effectLst>
                        <a:outerShdw blurRad="50800" dist="38100" dir="2700000" algn="tl" rotWithShape="0">
                          <a:srgbClr val="44546A">
                            <a:alpha val="40000"/>
                          </a:srgbClr>
                        </a:outerShdw>
                      </a:effectLst>
                      <a:uLnTx/>
                      <a:uFillTx/>
                      <a:latin typeface="Calibri" panose="020F0502020204030204"/>
                    </a:rPr>
                    <a:t>js</a:t>
                  </a:r>
                  <a:endParaRPr kumimoji="0" lang="en-US" sz="1400" b="0" i="0" u="none" strike="noStrike" kern="0" cap="none" spc="-70" normalizeH="0" baseline="0" noProof="0" dirty="0" smtClean="0">
                    <a:ln>
                      <a:noFill/>
                    </a:ln>
                    <a:solidFill>
                      <a:prstClr val="white"/>
                    </a:solidFill>
                    <a:effectLst>
                      <a:outerShdw blurRad="50800" dist="38100" dir="2700000" algn="tl" rotWithShape="0">
                        <a:srgbClr val="44546A">
                          <a:alpha val="40000"/>
                        </a:srgbClr>
                      </a:outerShdw>
                    </a:effectLst>
                    <a:uLnTx/>
                    <a:uFillTx/>
                    <a:latin typeface="Calibri" panose="020F0502020204030204"/>
                  </a:endParaRPr>
                </a:p>
              </p:txBody>
            </p:sp>
          </p:grpSp>
        </p:grpSp>
        <p:grpSp>
          <p:nvGrpSpPr>
            <p:cNvPr id="92" name="Group 91"/>
            <p:cNvGrpSpPr>
              <a:grpSpLocks noChangeAspect="1"/>
            </p:cNvGrpSpPr>
            <p:nvPr/>
          </p:nvGrpSpPr>
          <p:grpSpPr>
            <a:xfrm>
              <a:off x="307618" y="2185854"/>
              <a:ext cx="1897587" cy="1147938"/>
              <a:chOff x="781287" y="4564525"/>
              <a:chExt cx="2582491" cy="1562274"/>
            </a:xfrm>
          </p:grpSpPr>
          <p:pic>
            <p:nvPicPr>
              <p:cNvPr id="133" name="Picture 132"/>
              <p:cNvPicPr>
                <a:picLocks noChangeAspect="1"/>
              </p:cNvPicPr>
              <p:nvPr/>
            </p:nvPicPr>
            <p:blipFill>
              <a:blip r:embed="rId7"/>
              <a:stretch>
                <a:fillRect/>
              </a:stretch>
            </p:blipFill>
            <p:spPr>
              <a:xfrm>
                <a:off x="781287" y="4564525"/>
                <a:ext cx="1334951" cy="1267414"/>
              </a:xfrm>
              <a:prstGeom prst="rect">
                <a:avLst/>
              </a:prstGeom>
            </p:spPr>
          </p:pic>
          <p:pic>
            <p:nvPicPr>
              <p:cNvPr id="134" name="Picture 133"/>
              <p:cNvPicPr>
                <a:picLocks noChangeAspect="1"/>
              </p:cNvPicPr>
              <p:nvPr/>
            </p:nvPicPr>
            <p:blipFill>
              <a:blip r:embed="rId8"/>
              <a:stretch>
                <a:fillRect/>
              </a:stretch>
            </p:blipFill>
            <p:spPr>
              <a:xfrm>
                <a:off x="2722844" y="5169800"/>
                <a:ext cx="640934" cy="956999"/>
              </a:xfrm>
              <a:prstGeom prst="rect">
                <a:avLst/>
              </a:prstGeom>
            </p:spPr>
          </p:pic>
          <p:pic>
            <p:nvPicPr>
              <p:cNvPr id="135" name="Picture 134"/>
              <p:cNvPicPr>
                <a:picLocks noChangeAspect="1"/>
              </p:cNvPicPr>
              <p:nvPr/>
            </p:nvPicPr>
            <p:blipFill>
              <a:blip r:embed="rId9"/>
              <a:stretch>
                <a:fillRect/>
              </a:stretch>
            </p:blipFill>
            <p:spPr>
              <a:xfrm>
                <a:off x="1625422" y="5341440"/>
                <a:ext cx="963439" cy="699247"/>
              </a:xfrm>
              <a:prstGeom prst="rect">
                <a:avLst/>
              </a:prstGeom>
            </p:spPr>
          </p:pic>
          <p:pic>
            <p:nvPicPr>
              <p:cNvPr id="136" name="Picture 135"/>
              <p:cNvPicPr>
                <a:picLocks noChangeAspect="1"/>
              </p:cNvPicPr>
              <p:nvPr/>
            </p:nvPicPr>
            <p:blipFill>
              <a:blip r:embed="rId10"/>
              <a:stretch>
                <a:fillRect/>
              </a:stretch>
            </p:blipFill>
            <p:spPr>
              <a:xfrm>
                <a:off x="2087010" y="4919651"/>
                <a:ext cx="907928" cy="658958"/>
              </a:xfrm>
              <a:prstGeom prst="rect">
                <a:avLst/>
              </a:prstGeom>
            </p:spPr>
          </p:pic>
        </p:grpSp>
        <p:grpSp>
          <p:nvGrpSpPr>
            <p:cNvPr id="93" name="Group 92"/>
            <p:cNvGrpSpPr/>
            <p:nvPr/>
          </p:nvGrpSpPr>
          <p:grpSpPr>
            <a:xfrm>
              <a:off x="2893616" y="3175761"/>
              <a:ext cx="7263082" cy="3439831"/>
              <a:chOff x="3106882" y="3001637"/>
              <a:chExt cx="7264974" cy="3440727"/>
            </a:xfrm>
          </p:grpSpPr>
          <p:sp>
            <p:nvSpPr>
              <p:cNvPr id="106" name="Rounded Rectangle 105"/>
              <p:cNvSpPr/>
              <p:nvPr/>
            </p:nvSpPr>
            <p:spPr>
              <a:xfrm>
                <a:off x="3106882" y="3001637"/>
                <a:ext cx="7264974" cy="3440727"/>
              </a:xfrm>
              <a:prstGeom prst="roundRect">
                <a:avLst/>
              </a:prstGeom>
              <a:solidFill>
                <a:srgbClr val="E7E6E6">
                  <a:lumMod val="20000"/>
                  <a:lumOff val="80000"/>
                  <a:alpha val="75000"/>
                </a:srgbClr>
              </a:solidFill>
              <a:ln w="12700" cap="flat" cmpd="sng" algn="ctr">
                <a:solidFill>
                  <a:srgbClr val="4472C4"/>
                </a:solidFill>
                <a:prstDash val="solid"/>
                <a:miter lim="800000"/>
                <a:headEnd type="none" w="med" len="med"/>
                <a:tailEnd type="none" w="med" len="med"/>
              </a:ln>
              <a:effectLst/>
            </p:spPr>
            <p:txBody>
              <a:bodyPr rot="0" spcFirstLastPara="0" vertOverflow="overflow" horzOverflow="overflow" vert="horz" wrap="square" lIns="107972" tIns="45708" rIns="45708" bIns="45708" numCol="1" spcCol="0" rtlCol="0" fromWordArt="0" anchor="t" anchorCtr="0" forceAA="0" compatLnSpc="1">
                <a:prstTxWarp prst="textNoShape">
                  <a:avLst/>
                </a:prstTxWarp>
                <a:noAutofit/>
              </a:bodyPr>
              <a:lstStyle/>
              <a:p>
                <a:pPr marL="0" marR="0" lvl="0" indent="0" defTabSz="913825" eaLnBrk="1" fontAlgn="base" latinLnBrk="0" hangingPunct="1">
                  <a:lnSpc>
                    <a:spcPct val="100000"/>
                  </a:lnSpc>
                  <a:spcBef>
                    <a:spcPct val="0"/>
                  </a:spcBef>
                  <a:spcAft>
                    <a:spcPct val="0"/>
                  </a:spcAft>
                  <a:buClrTx/>
                  <a:buSzTx/>
                  <a:buFontTx/>
                  <a:buNone/>
                  <a:tabLst/>
                  <a:defRPr/>
                </a:pPr>
                <a:endParaRPr kumimoji="0" lang="en-US" sz="1999" b="0" i="0" u="none" strike="noStrike" kern="0" cap="none" spc="0" normalizeH="0" baseline="0" noProof="0" smtClean="0">
                  <a:ln>
                    <a:noFill/>
                  </a:ln>
                  <a:solidFill>
                    <a:prstClr val="black">
                      <a:lumMod val="65000"/>
                      <a:lumOff val="35000"/>
                    </a:prstClr>
                  </a:solidFill>
                  <a:effectLst/>
                  <a:uLnTx/>
                  <a:uFillTx/>
                  <a:latin typeface="Calibri" panose="020F0502020204030204"/>
                  <a:ea typeface="Segoe UI" pitchFamily="34" charset="0"/>
                  <a:cs typeface="Segoe UI" pitchFamily="34" charset="0"/>
                </a:endParaRPr>
              </a:p>
            </p:txBody>
          </p:sp>
          <p:grpSp>
            <p:nvGrpSpPr>
              <p:cNvPr id="107" name="Group 106"/>
              <p:cNvGrpSpPr/>
              <p:nvPr/>
            </p:nvGrpSpPr>
            <p:grpSpPr>
              <a:xfrm>
                <a:off x="3475525" y="4717793"/>
                <a:ext cx="1410066" cy="945215"/>
                <a:chOff x="9182180" y="1148235"/>
                <a:chExt cx="1650542" cy="1106414"/>
              </a:xfrm>
            </p:grpSpPr>
            <p:pic>
              <p:nvPicPr>
                <p:cNvPr id="131" name="Picture 130"/>
                <p:cNvPicPr>
                  <a:picLocks noChangeAspect="1"/>
                </p:cNvPicPr>
                <p:nvPr/>
              </p:nvPicPr>
              <p:blipFill>
                <a:blip r:embed="rId11"/>
                <a:stretch>
                  <a:fillRect/>
                </a:stretch>
              </p:blipFill>
              <p:spPr>
                <a:xfrm>
                  <a:off x="9586780" y="1148235"/>
                  <a:ext cx="841328" cy="775240"/>
                </a:xfrm>
                <a:prstGeom prst="rect">
                  <a:avLst/>
                </a:prstGeom>
              </p:spPr>
            </p:pic>
            <p:sp>
              <p:nvSpPr>
                <p:cNvPr id="132" name="TextBox 131"/>
                <p:cNvSpPr txBox="1"/>
                <p:nvPr/>
              </p:nvSpPr>
              <p:spPr>
                <a:xfrm>
                  <a:off x="9182180" y="1930410"/>
                  <a:ext cx="1650542" cy="324239"/>
                </a:xfrm>
                <a:prstGeom prst="rect">
                  <a:avLst/>
                </a:prstGeom>
                <a:noFill/>
              </p:spPr>
              <p:txBody>
                <a:bodyPr wrap="none" lIns="0" tIns="0" rIns="0" bIns="0" rtlCol="0">
                  <a:spAutoFit/>
                </a:bodyPr>
                <a:lstStyle/>
                <a:p>
                  <a:pPr marL="0" marR="0" lvl="0" indent="0" algn="ctr" defTabSz="914126" eaLnBrk="1" fontAlgn="auto" latinLnBrk="0" hangingPunct="1">
                    <a:lnSpc>
                      <a:spcPct val="100000"/>
                    </a:lnSpc>
                    <a:spcBef>
                      <a:spcPts val="0"/>
                    </a:spcBef>
                    <a:spcAft>
                      <a:spcPts val="0"/>
                    </a:spcAft>
                    <a:buClrTx/>
                    <a:buSzTx/>
                    <a:buFontTx/>
                    <a:buNone/>
                    <a:tabLst/>
                    <a:defRPr/>
                  </a:pPr>
                  <a:r>
                    <a:rPr kumimoji="0" lang="en-US" sz="1799" b="0" i="0" u="none" strike="noStrike" kern="0" cap="none" spc="-70" normalizeH="0" baseline="0" noProof="0" dirty="0" smtClean="0">
                      <a:ln>
                        <a:noFill/>
                      </a:ln>
                      <a:solidFill>
                        <a:prstClr val="white">
                          <a:lumMod val="50000"/>
                        </a:prstClr>
                      </a:solidFill>
                      <a:effectLst/>
                      <a:uLnTx/>
                      <a:uFillTx/>
                      <a:latin typeface="Calibri" panose="020F0502020204030204"/>
                    </a:rPr>
                    <a:t>List and Libraries</a:t>
                  </a:r>
                </a:p>
              </p:txBody>
            </p:sp>
          </p:grpSp>
          <p:sp>
            <p:nvSpPr>
              <p:cNvPr id="108" name="Rounded Rectangle 107"/>
              <p:cNvSpPr/>
              <p:nvPr/>
            </p:nvSpPr>
            <p:spPr>
              <a:xfrm>
                <a:off x="5229980" y="4300820"/>
                <a:ext cx="4499264" cy="1963882"/>
              </a:xfrm>
              <a:prstGeom prst="roundRect">
                <a:avLst/>
              </a:prstGeom>
              <a:solidFill>
                <a:srgbClr val="5B9BD5">
                  <a:lumMod val="20000"/>
                  <a:lumOff val="80000"/>
                </a:srgbClr>
              </a:solidFill>
              <a:ln w="6350" cap="flat" cmpd="sng" algn="ctr">
                <a:solidFill>
                  <a:srgbClr val="5B9BD5"/>
                </a:solidFill>
                <a:prstDash val="solid"/>
                <a:miter lim="800000"/>
              </a:ln>
              <a:effectLst/>
            </p:spPr>
            <p:txBody>
              <a:bodyPr rtlCol="0" anchor="ct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smtClean="0">
                  <a:ln>
                    <a:noFill/>
                  </a:ln>
                  <a:solidFill>
                    <a:prstClr val="black"/>
                  </a:solidFill>
                  <a:effectLst/>
                  <a:uLnTx/>
                  <a:uFillTx/>
                  <a:latin typeface="Calibri" panose="020F0502020204030204"/>
                  <a:ea typeface="+mn-ea"/>
                  <a:cs typeface="+mn-cs"/>
                </a:endParaRPr>
              </a:p>
            </p:txBody>
          </p:sp>
          <p:grpSp>
            <p:nvGrpSpPr>
              <p:cNvPr id="109" name="Group 108"/>
              <p:cNvGrpSpPr/>
              <p:nvPr/>
            </p:nvGrpSpPr>
            <p:grpSpPr>
              <a:xfrm>
                <a:off x="5603329" y="4741403"/>
                <a:ext cx="3752566" cy="954433"/>
                <a:chOff x="3357673" y="5127708"/>
                <a:chExt cx="3752566" cy="954433"/>
              </a:xfrm>
            </p:grpSpPr>
            <p:grpSp>
              <p:nvGrpSpPr>
                <p:cNvPr id="119" name="Group 118"/>
                <p:cNvGrpSpPr/>
                <p:nvPr/>
              </p:nvGrpSpPr>
              <p:grpSpPr>
                <a:xfrm>
                  <a:off x="3357673" y="5135047"/>
                  <a:ext cx="839332" cy="947094"/>
                  <a:chOff x="9747083" y="2768132"/>
                  <a:chExt cx="982473" cy="1108614"/>
                </a:xfrm>
              </p:grpSpPr>
              <p:pic>
                <p:nvPicPr>
                  <p:cNvPr id="129" name="Picture 128"/>
                  <p:cNvPicPr>
                    <a:picLocks noChangeAspect="1"/>
                  </p:cNvPicPr>
                  <p:nvPr/>
                </p:nvPicPr>
                <p:blipFill>
                  <a:blip r:embed="rId12"/>
                  <a:stretch>
                    <a:fillRect/>
                  </a:stretch>
                </p:blipFill>
                <p:spPr>
                  <a:xfrm>
                    <a:off x="9946304" y="2768132"/>
                    <a:ext cx="584010" cy="487200"/>
                  </a:xfrm>
                  <a:prstGeom prst="rect">
                    <a:avLst/>
                  </a:prstGeom>
                </p:spPr>
              </p:pic>
              <p:sp>
                <p:nvSpPr>
                  <p:cNvPr id="130" name="TextBox 129"/>
                  <p:cNvSpPr txBox="1"/>
                  <p:nvPr/>
                </p:nvSpPr>
                <p:spPr>
                  <a:xfrm>
                    <a:off x="9747083" y="3228268"/>
                    <a:ext cx="982473" cy="648478"/>
                  </a:xfrm>
                  <a:prstGeom prst="rect">
                    <a:avLst/>
                  </a:prstGeom>
                  <a:noFill/>
                </p:spPr>
                <p:txBody>
                  <a:bodyPr wrap="none" lIns="0" tIns="0" rIns="0" bIns="0" rtlCol="0">
                    <a:spAutoFit/>
                  </a:bodyPr>
                  <a:lstStyle/>
                  <a:p>
                    <a:pPr marL="0" marR="0" lvl="0" indent="0" algn="ctr" defTabSz="914126" eaLnBrk="1" fontAlgn="auto" latinLnBrk="0" hangingPunct="1">
                      <a:lnSpc>
                        <a:spcPct val="100000"/>
                      </a:lnSpc>
                      <a:spcBef>
                        <a:spcPts val="0"/>
                      </a:spcBef>
                      <a:spcAft>
                        <a:spcPts val="0"/>
                      </a:spcAft>
                      <a:buClrTx/>
                      <a:buSzTx/>
                      <a:buFontTx/>
                      <a:buNone/>
                      <a:tabLst/>
                      <a:defRPr/>
                    </a:pPr>
                    <a:r>
                      <a:rPr kumimoji="0" lang="en-US" sz="1799" b="0" i="0" u="none" strike="noStrike" kern="0" cap="none" spc="-70" normalizeH="0" baseline="0" noProof="0" dirty="0" smtClean="0">
                        <a:ln>
                          <a:noFill/>
                        </a:ln>
                        <a:solidFill>
                          <a:prstClr val="black">
                            <a:lumMod val="65000"/>
                            <a:lumOff val="35000"/>
                          </a:prstClr>
                        </a:solidFill>
                        <a:effectLst/>
                        <a:uLnTx/>
                        <a:uFillTx/>
                        <a:latin typeface="Calibri" panose="020F0502020204030204"/>
                      </a:rPr>
                      <a:t>Managed</a:t>
                    </a:r>
                  </a:p>
                  <a:p>
                    <a:pPr marL="0" marR="0" lvl="0" indent="0" algn="ctr" defTabSz="914126" eaLnBrk="1" fontAlgn="auto" latinLnBrk="0" hangingPunct="1">
                      <a:lnSpc>
                        <a:spcPct val="100000"/>
                      </a:lnSpc>
                      <a:spcBef>
                        <a:spcPts val="0"/>
                      </a:spcBef>
                      <a:spcAft>
                        <a:spcPts val="0"/>
                      </a:spcAft>
                      <a:buClrTx/>
                      <a:buSzTx/>
                      <a:buFontTx/>
                      <a:buNone/>
                      <a:tabLst/>
                      <a:defRPr/>
                    </a:pPr>
                    <a:r>
                      <a:rPr kumimoji="0" lang="en-US" sz="1799" b="0" i="0" u="none" strike="noStrike" kern="0" cap="none" spc="-70" normalizeH="0" baseline="0" noProof="0" dirty="0" smtClean="0">
                        <a:ln>
                          <a:noFill/>
                        </a:ln>
                        <a:solidFill>
                          <a:prstClr val="black">
                            <a:lumMod val="65000"/>
                            <a:lumOff val="35000"/>
                          </a:prstClr>
                        </a:solidFill>
                        <a:effectLst/>
                        <a:uLnTx/>
                        <a:uFillTx/>
                        <a:latin typeface="Calibri" panose="020F0502020204030204"/>
                      </a:rPr>
                      <a:t>Metadata</a:t>
                    </a:r>
                  </a:p>
                </p:txBody>
              </p:sp>
            </p:grpSp>
            <p:grpSp>
              <p:nvGrpSpPr>
                <p:cNvPr id="120" name="Group 119"/>
                <p:cNvGrpSpPr/>
                <p:nvPr/>
              </p:nvGrpSpPr>
              <p:grpSpPr>
                <a:xfrm>
                  <a:off x="4371179" y="5127708"/>
                  <a:ext cx="610936" cy="947094"/>
                  <a:chOff x="9880756" y="2768132"/>
                  <a:chExt cx="715126" cy="1108614"/>
                </a:xfrm>
              </p:grpSpPr>
              <p:pic>
                <p:nvPicPr>
                  <p:cNvPr id="127" name="Picture 126"/>
                  <p:cNvPicPr>
                    <a:picLocks noChangeAspect="1"/>
                  </p:cNvPicPr>
                  <p:nvPr/>
                </p:nvPicPr>
                <p:blipFill>
                  <a:blip r:embed="rId12"/>
                  <a:stretch>
                    <a:fillRect/>
                  </a:stretch>
                </p:blipFill>
                <p:spPr>
                  <a:xfrm>
                    <a:off x="9946304" y="2768132"/>
                    <a:ext cx="584010" cy="487200"/>
                  </a:xfrm>
                  <a:prstGeom prst="rect">
                    <a:avLst/>
                  </a:prstGeom>
                </p:spPr>
              </p:pic>
              <p:sp>
                <p:nvSpPr>
                  <p:cNvPr id="128" name="TextBox 127"/>
                  <p:cNvSpPr txBox="1"/>
                  <p:nvPr/>
                </p:nvSpPr>
                <p:spPr>
                  <a:xfrm>
                    <a:off x="9880756" y="3228268"/>
                    <a:ext cx="715126" cy="648478"/>
                  </a:xfrm>
                  <a:prstGeom prst="rect">
                    <a:avLst/>
                  </a:prstGeom>
                  <a:noFill/>
                </p:spPr>
                <p:txBody>
                  <a:bodyPr wrap="none" lIns="0" tIns="0" rIns="0" bIns="0" rtlCol="0">
                    <a:spAutoFit/>
                  </a:bodyPr>
                  <a:lstStyle/>
                  <a:p>
                    <a:pPr marL="0" marR="0" lvl="0" indent="0" algn="ctr" defTabSz="914126" eaLnBrk="1" fontAlgn="auto" latinLnBrk="0" hangingPunct="1">
                      <a:lnSpc>
                        <a:spcPct val="100000"/>
                      </a:lnSpc>
                      <a:spcBef>
                        <a:spcPts val="0"/>
                      </a:spcBef>
                      <a:spcAft>
                        <a:spcPts val="0"/>
                      </a:spcAft>
                      <a:buClrTx/>
                      <a:buSzTx/>
                      <a:buFontTx/>
                      <a:buNone/>
                      <a:tabLst/>
                      <a:defRPr/>
                    </a:pPr>
                    <a:r>
                      <a:rPr kumimoji="0" lang="en-US" sz="1799" b="0" i="0" u="none" strike="noStrike" kern="0" cap="none" spc="-70" normalizeH="0" baseline="0" noProof="0" dirty="0" smtClean="0">
                        <a:ln>
                          <a:noFill/>
                        </a:ln>
                        <a:solidFill>
                          <a:prstClr val="black">
                            <a:lumMod val="65000"/>
                            <a:lumOff val="35000"/>
                          </a:prstClr>
                        </a:solidFill>
                        <a:effectLst/>
                        <a:uLnTx/>
                        <a:uFillTx/>
                        <a:latin typeface="Calibri" panose="020F0502020204030204"/>
                      </a:rPr>
                      <a:t>Search</a:t>
                    </a:r>
                  </a:p>
                  <a:p>
                    <a:pPr marL="0" marR="0" lvl="0" indent="0" algn="ctr" defTabSz="914126" eaLnBrk="1" fontAlgn="auto" latinLnBrk="0" hangingPunct="1">
                      <a:lnSpc>
                        <a:spcPct val="100000"/>
                      </a:lnSpc>
                      <a:spcBef>
                        <a:spcPts val="0"/>
                      </a:spcBef>
                      <a:spcAft>
                        <a:spcPts val="0"/>
                      </a:spcAft>
                      <a:buClrTx/>
                      <a:buSzTx/>
                      <a:buFontTx/>
                      <a:buNone/>
                      <a:tabLst/>
                      <a:defRPr/>
                    </a:pPr>
                    <a:r>
                      <a:rPr kumimoji="0" lang="en-US" sz="1799" b="0" i="0" u="none" strike="noStrike" kern="0" cap="none" spc="-70" normalizeH="0" baseline="0" noProof="0" dirty="0" smtClean="0">
                        <a:ln>
                          <a:noFill/>
                        </a:ln>
                        <a:solidFill>
                          <a:prstClr val="black">
                            <a:lumMod val="65000"/>
                            <a:lumOff val="35000"/>
                          </a:prstClr>
                        </a:solidFill>
                        <a:effectLst/>
                        <a:uLnTx/>
                        <a:uFillTx/>
                        <a:latin typeface="Calibri" panose="020F0502020204030204"/>
                      </a:rPr>
                      <a:t>Service</a:t>
                    </a:r>
                  </a:p>
                </p:txBody>
              </p:sp>
            </p:grpSp>
            <p:grpSp>
              <p:nvGrpSpPr>
                <p:cNvPr id="121" name="Group 120"/>
                <p:cNvGrpSpPr/>
                <p:nvPr/>
              </p:nvGrpSpPr>
              <p:grpSpPr>
                <a:xfrm>
                  <a:off x="5288535" y="5127708"/>
                  <a:ext cx="839332" cy="947094"/>
                  <a:chOff x="9747083" y="2768132"/>
                  <a:chExt cx="982474" cy="1108614"/>
                </a:xfrm>
              </p:grpSpPr>
              <p:pic>
                <p:nvPicPr>
                  <p:cNvPr id="125" name="Picture 124"/>
                  <p:cNvPicPr>
                    <a:picLocks noChangeAspect="1"/>
                  </p:cNvPicPr>
                  <p:nvPr/>
                </p:nvPicPr>
                <p:blipFill>
                  <a:blip r:embed="rId12"/>
                  <a:stretch>
                    <a:fillRect/>
                  </a:stretch>
                </p:blipFill>
                <p:spPr>
                  <a:xfrm>
                    <a:off x="9946304" y="2768132"/>
                    <a:ext cx="584010" cy="487200"/>
                  </a:xfrm>
                  <a:prstGeom prst="rect">
                    <a:avLst/>
                  </a:prstGeom>
                </p:spPr>
              </p:pic>
              <p:sp>
                <p:nvSpPr>
                  <p:cNvPr id="126" name="TextBox 125"/>
                  <p:cNvSpPr txBox="1"/>
                  <p:nvPr/>
                </p:nvSpPr>
                <p:spPr>
                  <a:xfrm>
                    <a:off x="9747083" y="3228268"/>
                    <a:ext cx="982474" cy="648478"/>
                  </a:xfrm>
                  <a:prstGeom prst="rect">
                    <a:avLst/>
                  </a:prstGeom>
                  <a:noFill/>
                </p:spPr>
                <p:txBody>
                  <a:bodyPr wrap="none" lIns="0" tIns="0" rIns="0" bIns="0" rtlCol="0">
                    <a:spAutoFit/>
                  </a:bodyPr>
                  <a:lstStyle/>
                  <a:p>
                    <a:pPr marL="0" marR="0" lvl="0" indent="0" algn="ctr" defTabSz="914126" eaLnBrk="1" fontAlgn="auto" latinLnBrk="0" hangingPunct="1">
                      <a:lnSpc>
                        <a:spcPct val="100000"/>
                      </a:lnSpc>
                      <a:spcBef>
                        <a:spcPts val="0"/>
                      </a:spcBef>
                      <a:spcAft>
                        <a:spcPts val="0"/>
                      </a:spcAft>
                      <a:buClrTx/>
                      <a:buSzTx/>
                      <a:buFontTx/>
                      <a:buNone/>
                      <a:tabLst/>
                      <a:defRPr/>
                    </a:pPr>
                    <a:r>
                      <a:rPr kumimoji="0" lang="en-US" sz="1799" b="0" i="0" u="none" strike="noStrike" kern="0" cap="none" spc="-70" normalizeH="0" baseline="0" noProof="0" dirty="0" smtClean="0">
                        <a:ln>
                          <a:noFill/>
                        </a:ln>
                        <a:solidFill>
                          <a:prstClr val="black">
                            <a:lumMod val="65000"/>
                            <a:lumOff val="35000"/>
                          </a:prstClr>
                        </a:solidFill>
                        <a:effectLst/>
                        <a:uLnTx/>
                        <a:uFillTx/>
                        <a:latin typeface="Calibri" panose="020F0502020204030204"/>
                      </a:rPr>
                      <a:t>Workflow</a:t>
                    </a:r>
                  </a:p>
                  <a:p>
                    <a:pPr marL="0" marR="0" lvl="0" indent="0" algn="ctr" defTabSz="914126" eaLnBrk="1" fontAlgn="auto" latinLnBrk="0" hangingPunct="1">
                      <a:lnSpc>
                        <a:spcPct val="100000"/>
                      </a:lnSpc>
                      <a:spcBef>
                        <a:spcPts val="0"/>
                      </a:spcBef>
                      <a:spcAft>
                        <a:spcPts val="0"/>
                      </a:spcAft>
                      <a:buClrTx/>
                      <a:buSzTx/>
                      <a:buFontTx/>
                      <a:buNone/>
                      <a:tabLst/>
                      <a:defRPr/>
                    </a:pPr>
                    <a:r>
                      <a:rPr kumimoji="0" lang="en-US" sz="1799" b="0" i="0" u="none" strike="noStrike" kern="0" cap="none" spc="-70" normalizeH="0" baseline="0" noProof="0" dirty="0" smtClean="0">
                        <a:ln>
                          <a:noFill/>
                        </a:ln>
                        <a:solidFill>
                          <a:prstClr val="black">
                            <a:lumMod val="65000"/>
                            <a:lumOff val="35000"/>
                          </a:prstClr>
                        </a:solidFill>
                        <a:effectLst/>
                        <a:uLnTx/>
                        <a:uFillTx/>
                        <a:latin typeface="Calibri" panose="020F0502020204030204"/>
                      </a:rPr>
                      <a:t>Service</a:t>
                    </a:r>
                  </a:p>
                </p:txBody>
              </p:sp>
            </p:grpSp>
            <p:grpSp>
              <p:nvGrpSpPr>
                <p:cNvPr id="122" name="Group 121"/>
                <p:cNvGrpSpPr/>
                <p:nvPr/>
              </p:nvGrpSpPr>
              <p:grpSpPr>
                <a:xfrm>
                  <a:off x="6611316" y="5135045"/>
                  <a:ext cx="498923" cy="670095"/>
                  <a:chOff x="9946304" y="2768132"/>
                  <a:chExt cx="584010" cy="784375"/>
                </a:xfrm>
              </p:grpSpPr>
              <p:pic>
                <p:nvPicPr>
                  <p:cNvPr id="123" name="Picture 122"/>
                  <p:cNvPicPr>
                    <a:picLocks noChangeAspect="1"/>
                  </p:cNvPicPr>
                  <p:nvPr/>
                </p:nvPicPr>
                <p:blipFill>
                  <a:blip r:embed="rId12"/>
                  <a:stretch>
                    <a:fillRect/>
                  </a:stretch>
                </p:blipFill>
                <p:spPr>
                  <a:xfrm>
                    <a:off x="9946304" y="2768132"/>
                    <a:ext cx="584010" cy="487200"/>
                  </a:xfrm>
                  <a:prstGeom prst="rect">
                    <a:avLst/>
                  </a:prstGeom>
                </p:spPr>
              </p:pic>
              <p:sp>
                <p:nvSpPr>
                  <p:cNvPr id="124" name="TextBox 123"/>
                  <p:cNvSpPr txBox="1"/>
                  <p:nvPr/>
                </p:nvSpPr>
                <p:spPr>
                  <a:xfrm>
                    <a:off x="10046740" y="3228268"/>
                    <a:ext cx="383158" cy="324239"/>
                  </a:xfrm>
                  <a:prstGeom prst="rect">
                    <a:avLst/>
                  </a:prstGeom>
                  <a:noFill/>
                </p:spPr>
                <p:txBody>
                  <a:bodyPr wrap="none" lIns="0" tIns="0" rIns="0" bIns="0" rtlCol="0">
                    <a:spAutoFit/>
                  </a:bodyPr>
                  <a:lstStyle/>
                  <a:p>
                    <a:pPr marL="0" marR="0" lvl="0" indent="0" algn="ctr" defTabSz="914126" eaLnBrk="1" fontAlgn="auto" latinLnBrk="0" hangingPunct="1">
                      <a:lnSpc>
                        <a:spcPct val="100000"/>
                      </a:lnSpc>
                      <a:spcBef>
                        <a:spcPts val="0"/>
                      </a:spcBef>
                      <a:spcAft>
                        <a:spcPts val="0"/>
                      </a:spcAft>
                      <a:buClrTx/>
                      <a:buSzTx/>
                      <a:buFontTx/>
                      <a:buNone/>
                      <a:tabLst/>
                      <a:defRPr/>
                    </a:pPr>
                    <a:r>
                      <a:rPr kumimoji="0" lang="en-US" sz="1799" b="0" i="0" u="none" strike="noStrike" kern="0" cap="none" spc="-70" normalizeH="0" baseline="0" noProof="0" dirty="0" smtClean="0">
                        <a:ln>
                          <a:noFill/>
                        </a:ln>
                        <a:solidFill>
                          <a:prstClr val="black">
                            <a:lumMod val="65000"/>
                            <a:lumOff val="35000"/>
                          </a:prstClr>
                        </a:solidFill>
                        <a:effectLst/>
                        <a:uLnTx/>
                        <a:uFillTx/>
                        <a:latin typeface="Calibri" panose="020F0502020204030204"/>
                      </a:rPr>
                      <a:t>BCS</a:t>
                    </a:r>
                  </a:p>
                </p:txBody>
              </p:sp>
            </p:grpSp>
          </p:grpSp>
          <p:sp>
            <p:nvSpPr>
              <p:cNvPr id="110" name="TextBox 109"/>
              <p:cNvSpPr txBox="1"/>
              <p:nvPr/>
            </p:nvSpPr>
            <p:spPr>
              <a:xfrm>
                <a:off x="6389216" y="5795603"/>
                <a:ext cx="2061462" cy="369332"/>
              </a:xfrm>
              <a:prstGeom prst="rect">
                <a:avLst/>
              </a:prstGeom>
              <a:noFill/>
            </p:spPr>
            <p:txBody>
              <a:bodyPr wrap="none" rtlCol="0">
                <a:spAutoFit/>
              </a:bodyPr>
              <a:lstStyle/>
              <a:p>
                <a:pPr marL="0" marR="0" lvl="0" indent="0" defTabSz="914126" eaLnBrk="1" fontAlgn="auto" latinLnBrk="0" hangingPunct="1">
                  <a:lnSpc>
                    <a:spcPct val="100000"/>
                  </a:lnSpc>
                  <a:spcBef>
                    <a:spcPts val="0"/>
                  </a:spcBef>
                  <a:spcAft>
                    <a:spcPts val="0"/>
                  </a:spcAft>
                  <a:buClrTx/>
                  <a:buSzTx/>
                  <a:buFontTx/>
                  <a:buNone/>
                  <a:tabLst/>
                  <a:defRPr/>
                </a:pPr>
                <a:r>
                  <a:rPr kumimoji="0" lang="en-US" sz="1799" b="0" i="0" u="none" strike="noStrike" kern="0" cap="none" spc="0" normalizeH="0" baseline="0" noProof="0" dirty="0" smtClean="0">
                    <a:ln>
                      <a:noFill/>
                    </a:ln>
                    <a:solidFill>
                      <a:prstClr val="black">
                        <a:lumMod val="50000"/>
                        <a:lumOff val="50000"/>
                      </a:prstClr>
                    </a:solidFill>
                    <a:effectLst/>
                    <a:uLnTx/>
                    <a:uFillTx/>
                    <a:latin typeface="Calibri" panose="020F0502020204030204"/>
                  </a:rPr>
                  <a:t>Service Applications</a:t>
                </a:r>
              </a:p>
            </p:txBody>
          </p:sp>
          <p:sp>
            <p:nvSpPr>
              <p:cNvPr id="111" name="Rectangle 110"/>
              <p:cNvSpPr/>
              <p:nvPr/>
            </p:nvSpPr>
            <p:spPr bwMode="auto">
              <a:xfrm>
                <a:off x="3511094" y="3623828"/>
                <a:ext cx="6222165" cy="403166"/>
              </a:xfrm>
              <a:prstGeom prst="rect">
                <a:avLst/>
              </a:prstGeom>
              <a:solidFill>
                <a:srgbClr val="5B9BD5">
                  <a:lumMod val="20000"/>
                  <a:lumOff val="80000"/>
                </a:srgbClr>
              </a:solidFill>
              <a:ln w="6350" cap="flat" cmpd="sng" algn="ctr">
                <a:solidFill>
                  <a:srgbClr val="5B9BD5"/>
                </a:solidFill>
                <a:prstDash val="solid"/>
                <a:miter lim="800000"/>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prstClr val="black">
                        <a:lumMod val="50000"/>
                        <a:lumOff val="50000"/>
                      </a:prstClr>
                    </a:solidFill>
                    <a:effectLst/>
                    <a:uLnTx/>
                    <a:uFillTx/>
                    <a:latin typeface="Calibri" panose="020F0502020204030204"/>
                    <a:ea typeface="+mn-ea"/>
                    <a:cs typeface="+mn-cs"/>
                  </a:rPr>
                  <a:t>SharePoint API</a:t>
                </a:r>
              </a:p>
            </p:txBody>
          </p:sp>
          <p:sp>
            <p:nvSpPr>
              <p:cNvPr id="112" name="Oval 111"/>
              <p:cNvSpPr/>
              <p:nvPr/>
            </p:nvSpPr>
            <p:spPr>
              <a:xfrm>
                <a:off x="5734172" y="3138291"/>
                <a:ext cx="218209" cy="190693"/>
              </a:xfrm>
              <a:prstGeom prst="ellipse">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113" name="Oval 112"/>
              <p:cNvSpPr/>
              <p:nvPr/>
            </p:nvSpPr>
            <p:spPr>
              <a:xfrm>
                <a:off x="7261403" y="3137072"/>
                <a:ext cx="218209" cy="190693"/>
              </a:xfrm>
              <a:prstGeom prst="ellipse">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cxnSp>
            <p:nvCxnSpPr>
              <p:cNvPr id="114" name="Straight Connector 113"/>
              <p:cNvCxnSpPr/>
              <p:nvPr/>
            </p:nvCxnSpPr>
            <p:spPr>
              <a:xfrm flipH="1">
                <a:off x="5843276" y="3316913"/>
                <a:ext cx="2" cy="296406"/>
              </a:xfrm>
              <a:prstGeom prst="line">
                <a:avLst/>
              </a:prstGeom>
              <a:noFill/>
              <a:ln w="6350" cap="flat" cmpd="sng" algn="ctr">
                <a:solidFill>
                  <a:srgbClr val="5B9BD5"/>
                </a:solidFill>
                <a:prstDash val="solid"/>
                <a:miter lim="800000"/>
              </a:ln>
              <a:effectLst/>
            </p:spPr>
          </p:cxnSp>
          <p:cxnSp>
            <p:nvCxnSpPr>
              <p:cNvPr id="115" name="Straight Connector 114"/>
              <p:cNvCxnSpPr/>
              <p:nvPr/>
            </p:nvCxnSpPr>
            <p:spPr>
              <a:xfrm flipH="1">
                <a:off x="7370507" y="3310681"/>
                <a:ext cx="2" cy="296406"/>
              </a:xfrm>
              <a:prstGeom prst="line">
                <a:avLst/>
              </a:prstGeom>
              <a:noFill/>
              <a:ln w="6350" cap="flat" cmpd="sng" algn="ctr">
                <a:solidFill>
                  <a:srgbClr val="5B9BD5"/>
                </a:solidFill>
                <a:prstDash val="solid"/>
                <a:miter lim="800000"/>
              </a:ln>
              <a:effectLst/>
            </p:spPr>
          </p:cxnSp>
          <p:sp>
            <p:nvSpPr>
              <p:cNvPr id="116" name="TextBox 115"/>
              <p:cNvSpPr txBox="1"/>
              <p:nvPr/>
            </p:nvSpPr>
            <p:spPr>
              <a:xfrm>
                <a:off x="5116443" y="3120330"/>
                <a:ext cx="588431" cy="338554"/>
              </a:xfrm>
              <a:prstGeom prst="rect">
                <a:avLst/>
              </a:prstGeom>
              <a:noFill/>
            </p:spPr>
            <p:txBody>
              <a:bodyPr wrap="none" rtlCol="0">
                <a:spAutoFit/>
              </a:bodyPr>
              <a:lstStyle/>
              <a:p>
                <a:pPr marL="0" marR="0" lvl="0" indent="0" defTabSz="914126" eaLnBrk="1" fontAlgn="auto" latinLnBrk="0" hangingPunct="1">
                  <a:lnSpc>
                    <a:spcPct val="100000"/>
                  </a:lnSpc>
                  <a:spcBef>
                    <a:spcPts val="0"/>
                  </a:spcBef>
                  <a:spcAft>
                    <a:spcPts val="0"/>
                  </a:spcAft>
                  <a:buClrTx/>
                  <a:buSzTx/>
                  <a:buFontTx/>
                  <a:buNone/>
                  <a:tabLst/>
                  <a:defRPr/>
                </a:pPr>
                <a:r>
                  <a:rPr kumimoji="0" lang="en-US" sz="1600" b="0" i="1" u="none" strike="noStrike" kern="0" cap="none" spc="0" normalizeH="0" baseline="0" noProof="0" dirty="0" smtClean="0">
                    <a:ln>
                      <a:noFill/>
                    </a:ln>
                    <a:solidFill>
                      <a:prstClr val="white">
                        <a:lumMod val="50000"/>
                      </a:prstClr>
                    </a:solidFill>
                    <a:effectLst/>
                    <a:uLnTx/>
                    <a:uFillTx/>
                    <a:latin typeface="Calibri" panose="020F0502020204030204"/>
                  </a:rPr>
                  <a:t>REST</a:t>
                </a:r>
              </a:p>
            </p:txBody>
          </p:sp>
          <p:sp>
            <p:nvSpPr>
              <p:cNvPr id="117" name="TextBox 116"/>
              <p:cNvSpPr txBox="1"/>
              <p:nvPr/>
            </p:nvSpPr>
            <p:spPr>
              <a:xfrm>
                <a:off x="6546338" y="3144513"/>
                <a:ext cx="694421" cy="338554"/>
              </a:xfrm>
              <a:prstGeom prst="rect">
                <a:avLst/>
              </a:prstGeom>
              <a:noFill/>
            </p:spPr>
            <p:txBody>
              <a:bodyPr wrap="none" rtlCol="0">
                <a:spAutoFit/>
              </a:bodyPr>
              <a:lstStyle/>
              <a:p>
                <a:pPr marL="0" marR="0" lvl="0" indent="0" defTabSz="914126" eaLnBrk="1" fontAlgn="auto" latinLnBrk="0" hangingPunct="1">
                  <a:lnSpc>
                    <a:spcPct val="100000"/>
                  </a:lnSpc>
                  <a:spcBef>
                    <a:spcPts val="0"/>
                  </a:spcBef>
                  <a:spcAft>
                    <a:spcPts val="0"/>
                  </a:spcAft>
                  <a:buClrTx/>
                  <a:buSzTx/>
                  <a:buFontTx/>
                  <a:buNone/>
                  <a:tabLst/>
                  <a:defRPr/>
                </a:pPr>
                <a:r>
                  <a:rPr kumimoji="0" lang="en-US" sz="1600" b="0" i="1" u="none" strike="noStrike" kern="0" cap="none" spc="0" normalizeH="0" baseline="0" noProof="0" dirty="0" smtClean="0">
                    <a:ln>
                      <a:noFill/>
                    </a:ln>
                    <a:solidFill>
                      <a:prstClr val="white">
                        <a:lumMod val="50000"/>
                      </a:prstClr>
                    </a:solidFill>
                    <a:effectLst/>
                    <a:uLnTx/>
                    <a:uFillTx/>
                    <a:latin typeface="Calibri" panose="020F0502020204030204"/>
                  </a:rPr>
                  <a:t>CSOM</a:t>
                </a:r>
              </a:p>
            </p:txBody>
          </p:sp>
          <p:sp>
            <p:nvSpPr>
              <p:cNvPr id="118" name="TextBox 117"/>
              <p:cNvSpPr txBox="1"/>
              <p:nvPr/>
            </p:nvSpPr>
            <p:spPr>
              <a:xfrm>
                <a:off x="3536968" y="3064703"/>
                <a:ext cx="1200842" cy="369332"/>
              </a:xfrm>
              <a:prstGeom prst="rect">
                <a:avLst/>
              </a:prstGeom>
              <a:noFill/>
            </p:spPr>
            <p:txBody>
              <a:bodyPr wrap="none" rtlCol="0">
                <a:spAutoFit/>
              </a:bodyPr>
              <a:lstStyle/>
              <a:p>
                <a:pPr marL="0" marR="0" lvl="0" indent="0" defTabSz="914126" eaLnBrk="1" fontAlgn="auto" latinLnBrk="0" hangingPunct="1">
                  <a:lnSpc>
                    <a:spcPct val="100000"/>
                  </a:lnSpc>
                  <a:spcBef>
                    <a:spcPts val="0"/>
                  </a:spcBef>
                  <a:spcAft>
                    <a:spcPts val="0"/>
                  </a:spcAft>
                  <a:buClrTx/>
                  <a:buSzTx/>
                  <a:buFontTx/>
                  <a:buNone/>
                  <a:tabLst/>
                  <a:defRPr/>
                </a:pPr>
                <a:r>
                  <a:rPr kumimoji="0" lang="en-US" sz="1799" b="0" i="0" u="none" strike="noStrike" kern="0" cap="none" spc="0" normalizeH="0" baseline="0" noProof="0" dirty="0" smtClean="0">
                    <a:ln>
                      <a:noFill/>
                    </a:ln>
                    <a:solidFill>
                      <a:prstClr val="black">
                        <a:lumMod val="65000"/>
                        <a:lumOff val="35000"/>
                      </a:prstClr>
                    </a:solidFill>
                    <a:effectLst/>
                    <a:uLnTx/>
                    <a:uFillTx/>
                    <a:latin typeface="Calibri" panose="020F0502020204030204"/>
                    <a:ea typeface="Segoe UI" pitchFamily="34" charset="0"/>
                    <a:cs typeface="Segoe UI" pitchFamily="34" charset="0"/>
                  </a:rPr>
                  <a:t>SharePoint</a:t>
                </a:r>
                <a:endParaRPr kumimoji="0" lang="en-US" sz="1799" b="0" i="0" u="none" strike="noStrike" kern="0" cap="none" spc="0" normalizeH="0" baseline="0" noProof="0" dirty="0" smtClean="0">
                  <a:ln>
                    <a:noFill/>
                  </a:ln>
                  <a:solidFill>
                    <a:prstClr val="black"/>
                  </a:solidFill>
                  <a:effectLst/>
                  <a:uLnTx/>
                  <a:uFillTx/>
                  <a:latin typeface="Calibri" panose="020F0502020204030204"/>
                </a:endParaRPr>
              </a:p>
            </p:txBody>
          </p:sp>
        </p:grpSp>
        <p:cxnSp>
          <p:nvCxnSpPr>
            <p:cNvPr id="94" name="Straight Arrow Connector 93"/>
            <p:cNvCxnSpPr/>
            <p:nvPr/>
          </p:nvCxnSpPr>
          <p:spPr>
            <a:xfrm flipV="1">
              <a:off x="2078767" y="1939983"/>
              <a:ext cx="931868" cy="506813"/>
            </a:xfrm>
            <a:prstGeom prst="straightConnector1">
              <a:avLst/>
            </a:prstGeom>
            <a:noFill/>
            <a:ln w="41275" cap="flat" cmpd="sng" algn="ctr">
              <a:solidFill>
                <a:sysClr val="window" lastClr="FFFFFF">
                  <a:lumMod val="65000"/>
                </a:sysClr>
              </a:solidFill>
              <a:prstDash val="sysDash"/>
              <a:miter lim="800000"/>
              <a:tailEnd type="stealth" w="lg" len="lg"/>
            </a:ln>
            <a:effectLst/>
          </p:spPr>
        </p:cxnSp>
        <p:cxnSp>
          <p:nvCxnSpPr>
            <p:cNvPr id="95" name="Straight Arrow Connector 94"/>
            <p:cNvCxnSpPr/>
            <p:nvPr/>
          </p:nvCxnSpPr>
          <p:spPr>
            <a:xfrm>
              <a:off x="1473522" y="3445339"/>
              <a:ext cx="1256266" cy="1115975"/>
            </a:xfrm>
            <a:prstGeom prst="straightConnector1">
              <a:avLst/>
            </a:prstGeom>
            <a:noFill/>
            <a:ln w="41275" cap="flat" cmpd="sng" algn="ctr">
              <a:solidFill>
                <a:sysClr val="window" lastClr="FFFFFF">
                  <a:lumMod val="65000"/>
                </a:sysClr>
              </a:solidFill>
              <a:prstDash val="sysDash"/>
              <a:miter lim="800000"/>
              <a:tailEnd type="stealth" w="lg" len="lg"/>
            </a:ln>
            <a:effectLst/>
          </p:spPr>
        </p:cxnSp>
        <p:cxnSp>
          <p:nvCxnSpPr>
            <p:cNvPr id="96" name="Straight Arrow Connector 95"/>
            <p:cNvCxnSpPr/>
            <p:nvPr/>
          </p:nvCxnSpPr>
          <p:spPr>
            <a:xfrm flipV="1">
              <a:off x="6957431" y="995576"/>
              <a:ext cx="1384295" cy="491358"/>
            </a:xfrm>
            <a:prstGeom prst="straightConnector1">
              <a:avLst/>
            </a:prstGeom>
            <a:noFill/>
            <a:ln w="41275" cap="flat" cmpd="sng" algn="ctr">
              <a:solidFill>
                <a:sysClr val="window" lastClr="FFFFFF">
                  <a:lumMod val="65000"/>
                </a:sysClr>
              </a:solidFill>
              <a:prstDash val="sysDash"/>
              <a:miter lim="800000"/>
              <a:tailEnd type="stealth" w="lg" len="lg"/>
            </a:ln>
            <a:effectLst/>
          </p:spPr>
        </p:cxnSp>
        <p:cxnSp>
          <p:nvCxnSpPr>
            <p:cNvPr id="97" name="Straight Arrow Connector 96"/>
            <p:cNvCxnSpPr/>
            <p:nvPr/>
          </p:nvCxnSpPr>
          <p:spPr>
            <a:xfrm>
              <a:off x="6957431" y="1901572"/>
              <a:ext cx="2574519" cy="361596"/>
            </a:xfrm>
            <a:prstGeom prst="straightConnector1">
              <a:avLst/>
            </a:prstGeom>
            <a:noFill/>
            <a:ln w="41275" cap="flat" cmpd="sng" algn="ctr">
              <a:solidFill>
                <a:sysClr val="window" lastClr="FFFFFF">
                  <a:lumMod val="65000"/>
                </a:sysClr>
              </a:solidFill>
              <a:prstDash val="sysDash"/>
              <a:miter lim="800000"/>
              <a:tailEnd type="stealth" w="lg" len="lg"/>
            </a:ln>
            <a:effectLst/>
          </p:spPr>
        </p:cxnSp>
        <p:cxnSp>
          <p:nvCxnSpPr>
            <p:cNvPr id="98" name="Straight Arrow Connector 97"/>
            <p:cNvCxnSpPr/>
            <p:nvPr/>
          </p:nvCxnSpPr>
          <p:spPr>
            <a:xfrm flipH="1">
              <a:off x="5626541" y="2263168"/>
              <a:ext cx="283121" cy="1021079"/>
            </a:xfrm>
            <a:prstGeom prst="straightConnector1">
              <a:avLst/>
            </a:prstGeom>
            <a:noFill/>
            <a:ln w="41275" cap="flat" cmpd="sng" algn="ctr">
              <a:solidFill>
                <a:sysClr val="window" lastClr="FFFFFF">
                  <a:lumMod val="65000"/>
                </a:sysClr>
              </a:solidFill>
              <a:prstDash val="sysDash"/>
              <a:miter lim="800000"/>
              <a:tailEnd type="stealth" w="lg" len="lg"/>
            </a:ln>
            <a:effectLst/>
          </p:spPr>
        </p:cxnSp>
        <p:cxnSp>
          <p:nvCxnSpPr>
            <p:cNvPr id="99" name="Straight Arrow Connector 98"/>
            <p:cNvCxnSpPr/>
            <p:nvPr/>
          </p:nvCxnSpPr>
          <p:spPr>
            <a:xfrm>
              <a:off x="6525157" y="2299283"/>
              <a:ext cx="634035" cy="951831"/>
            </a:xfrm>
            <a:prstGeom prst="straightConnector1">
              <a:avLst/>
            </a:prstGeom>
            <a:noFill/>
            <a:ln w="41275" cap="flat" cmpd="sng" algn="ctr">
              <a:solidFill>
                <a:sysClr val="window" lastClr="FFFFFF">
                  <a:lumMod val="65000"/>
                </a:sysClr>
              </a:solidFill>
              <a:prstDash val="sysDash"/>
              <a:miter lim="800000"/>
              <a:tailEnd type="stealth" w="lg" len="lg"/>
            </a:ln>
            <a:effectLst/>
          </p:spPr>
        </p:cxnSp>
        <p:cxnSp>
          <p:nvCxnSpPr>
            <p:cNvPr id="100" name="Elbow Connector 99"/>
            <p:cNvCxnSpPr/>
            <p:nvPr/>
          </p:nvCxnSpPr>
          <p:spPr>
            <a:xfrm rot="5400000" flipH="1" flipV="1">
              <a:off x="8767229" y="3444438"/>
              <a:ext cx="2158489" cy="1131596"/>
            </a:xfrm>
            <a:prstGeom prst="bentConnector3">
              <a:avLst>
                <a:gd name="adj1" fmla="val 910"/>
              </a:avLst>
            </a:prstGeom>
            <a:noFill/>
            <a:ln w="41275" cap="flat" cmpd="sng" algn="ctr">
              <a:solidFill>
                <a:sysClr val="window" lastClr="FFFFFF">
                  <a:lumMod val="65000"/>
                </a:sysClr>
              </a:solidFill>
              <a:prstDash val="sysDash"/>
              <a:miter lim="800000"/>
              <a:tailEnd type="stealth" w="lg" len="lg"/>
            </a:ln>
            <a:effectLst/>
          </p:spPr>
        </p:cxnSp>
        <p:cxnSp>
          <p:nvCxnSpPr>
            <p:cNvPr id="101" name="Straight Arrow Connector 100"/>
            <p:cNvCxnSpPr/>
            <p:nvPr/>
          </p:nvCxnSpPr>
          <p:spPr>
            <a:xfrm flipH="1">
              <a:off x="3888388" y="4121590"/>
              <a:ext cx="6490" cy="687615"/>
            </a:xfrm>
            <a:prstGeom prst="straightConnector1">
              <a:avLst/>
            </a:prstGeom>
            <a:noFill/>
            <a:ln w="41275" cap="flat" cmpd="sng" algn="ctr">
              <a:solidFill>
                <a:sysClr val="window" lastClr="FFFFFF">
                  <a:lumMod val="65000"/>
                </a:sysClr>
              </a:solidFill>
              <a:prstDash val="sysDash"/>
              <a:miter lim="800000"/>
              <a:tailEnd type="stealth" w="lg" len="lg"/>
            </a:ln>
            <a:effectLst/>
          </p:spPr>
        </p:cxnSp>
        <p:cxnSp>
          <p:nvCxnSpPr>
            <p:cNvPr id="102" name="Straight Arrow Connector 101"/>
            <p:cNvCxnSpPr/>
            <p:nvPr/>
          </p:nvCxnSpPr>
          <p:spPr>
            <a:xfrm flipH="1">
              <a:off x="5749141" y="4136085"/>
              <a:ext cx="6490" cy="687615"/>
            </a:xfrm>
            <a:prstGeom prst="straightConnector1">
              <a:avLst/>
            </a:prstGeom>
            <a:noFill/>
            <a:ln w="41275" cap="flat" cmpd="sng" algn="ctr">
              <a:solidFill>
                <a:sysClr val="window" lastClr="FFFFFF">
                  <a:lumMod val="65000"/>
                </a:sysClr>
              </a:solidFill>
              <a:prstDash val="sysDash"/>
              <a:miter lim="800000"/>
              <a:tailEnd type="stealth" w="lg" len="lg"/>
            </a:ln>
            <a:effectLst/>
          </p:spPr>
        </p:cxnSp>
        <p:cxnSp>
          <p:nvCxnSpPr>
            <p:cNvPr id="103" name="Straight Arrow Connector 102"/>
            <p:cNvCxnSpPr/>
            <p:nvPr/>
          </p:nvCxnSpPr>
          <p:spPr>
            <a:xfrm flipH="1">
              <a:off x="6672805" y="4136085"/>
              <a:ext cx="6490" cy="687615"/>
            </a:xfrm>
            <a:prstGeom prst="straightConnector1">
              <a:avLst/>
            </a:prstGeom>
            <a:noFill/>
            <a:ln w="41275" cap="flat" cmpd="sng" algn="ctr">
              <a:solidFill>
                <a:sysClr val="window" lastClr="FFFFFF">
                  <a:lumMod val="65000"/>
                </a:sysClr>
              </a:solidFill>
              <a:prstDash val="sysDash"/>
              <a:miter lim="800000"/>
              <a:tailEnd type="stealth" w="lg" len="lg"/>
            </a:ln>
            <a:effectLst/>
          </p:spPr>
        </p:cxnSp>
        <p:cxnSp>
          <p:nvCxnSpPr>
            <p:cNvPr id="104" name="Straight Arrow Connector 103"/>
            <p:cNvCxnSpPr/>
            <p:nvPr/>
          </p:nvCxnSpPr>
          <p:spPr>
            <a:xfrm flipH="1">
              <a:off x="7674741" y="4136085"/>
              <a:ext cx="6490" cy="687615"/>
            </a:xfrm>
            <a:prstGeom prst="straightConnector1">
              <a:avLst/>
            </a:prstGeom>
            <a:noFill/>
            <a:ln w="41275" cap="flat" cmpd="sng" algn="ctr">
              <a:solidFill>
                <a:sysClr val="window" lastClr="FFFFFF">
                  <a:lumMod val="65000"/>
                </a:sysClr>
              </a:solidFill>
              <a:prstDash val="sysDash"/>
              <a:miter lim="800000"/>
              <a:tailEnd type="stealth" w="lg" len="lg"/>
            </a:ln>
            <a:effectLst/>
          </p:spPr>
        </p:cxnSp>
        <p:cxnSp>
          <p:nvCxnSpPr>
            <p:cNvPr id="105" name="Straight Arrow Connector 104"/>
            <p:cNvCxnSpPr/>
            <p:nvPr/>
          </p:nvCxnSpPr>
          <p:spPr>
            <a:xfrm flipH="1">
              <a:off x="8834468" y="4147103"/>
              <a:ext cx="6490" cy="687615"/>
            </a:xfrm>
            <a:prstGeom prst="straightConnector1">
              <a:avLst/>
            </a:prstGeom>
            <a:noFill/>
            <a:ln w="41275" cap="flat" cmpd="sng" algn="ctr">
              <a:solidFill>
                <a:sysClr val="window" lastClr="FFFFFF">
                  <a:lumMod val="65000"/>
                </a:sysClr>
              </a:solidFill>
              <a:prstDash val="sysDash"/>
              <a:miter lim="800000"/>
              <a:tailEnd type="stealth" w="lg" len="lg"/>
            </a:ln>
            <a:effectLst/>
          </p:spPr>
        </p:cxnSp>
      </p:grpSp>
    </p:spTree>
    <p:extLst>
      <p:ext uri="{BB962C8B-B14F-4D97-AF65-F5344CB8AC3E}">
        <p14:creationId xmlns:p14="http://schemas.microsoft.com/office/powerpoint/2010/main" val="1687082393"/>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9112" y="1447798"/>
            <a:ext cx="11149013" cy="4781551"/>
          </a:xfrm>
        </p:spPr>
        <p:txBody>
          <a:bodyPr/>
          <a:lstStyle/>
          <a:p>
            <a:r>
              <a:rPr lang="en-US" dirty="0" smtClean="0"/>
              <a:t>Single service application for locating documents, people, and data within SharePoint</a:t>
            </a:r>
          </a:p>
          <a:p>
            <a:r>
              <a:rPr lang="en-US" dirty="0"/>
              <a:t>Extend the OOB Search Center to create unique solutions with customized results, displays, and functionality</a:t>
            </a:r>
          </a:p>
          <a:p>
            <a:r>
              <a:rPr lang="en-US" dirty="0"/>
              <a:t>Use the Search API to incorporate search functionality in SharePoint apps</a:t>
            </a:r>
          </a:p>
        </p:txBody>
      </p:sp>
      <p:sp>
        <p:nvSpPr>
          <p:cNvPr id="3" name="Title 2"/>
          <p:cNvSpPr>
            <a:spLocks noGrp="1"/>
          </p:cNvSpPr>
          <p:nvPr>
            <p:ph type="title"/>
          </p:nvPr>
        </p:nvSpPr>
        <p:spPr/>
        <p:txBody>
          <a:bodyPr/>
          <a:lstStyle/>
          <a:p>
            <a:r>
              <a:rPr lang="en-US" dirty="0" smtClean="0"/>
              <a:t>Search </a:t>
            </a:r>
            <a:r>
              <a:rPr lang="en-US" smtClean="0"/>
              <a:t>Service Value</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8</a:t>
            </a:fld>
            <a:endParaRPr lang="en-US" dirty="0"/>
          </a:p>
        </p:txBody>
      </p:sp>
    </p:spTree>
    <p:extLst>
      <p:ext uri="{BB962C8B-B14F-4D97-AF65-F5344CB8AC3E}">
        <p14:creationId xmlns:p14="http://schemas.microsoft.com/office/powerpoint/2010/main" val="3079741358"/>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Office Dev Center</a:t>
            </a:r>
            <a:endParaRPr lang="en-US" dirty="0"/>
          </a:p>
        </p:txBody>
      </p:sp>
      <p:sp>
        <p:nvSpPr>
          <p:cNvPr id="3" name="Slide Number Placeholder 2"/>
          <p:cNvSpPr>
            <a:spLocks noGrp="1"/>
          </p:cNvSpPr>
          <p:nvPr>
            <p:ph type="sldNum" sz="quarter" idx="12"/>
          </p:nvPr>
        </p:nvSpPr>
        <p:spPr/>
        <p:txBody>
          <a:bodyPr/>
          <a:lstStyle/>
          <a:p>
            <a:fld id="{727B4C2D-45E2-4621-8491-2995EB46A674}" type="slidenum">
              <a:rPr lang="en-US" smtClean="0"/>
              <a:pPr/>
              <a:t>9</a:t>
            </a:fld>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1043" y="1039439"/>
            <a:ext cx="9278290" cy="5469846"/>
          </a:xfrm>
          <a:prstGeom prst="rect">
            <a:avLst/>
          </a:prstGeom>
        </p:spPr>
      </p:pic>
    </p:spTree>
    <p:extLst>
      <p:ext uri="{BB962C8B-B14F-4D97-AF65-F5344CB8AC3E}">
        <p14:creationId xmlns:p14="http://schemas.microsoft.com/office/powerpoint/2010/main" val="3168909598"/>
      </p:ext>
    </p:extLst>
  </p:cSld>
  <p:clrMapOvr>
    <a:masterClrMapping/>
  </p:clrMapOvr>
  <p:transition>
    <p:fade/>
  </p:transition>
</p:sld>
</file>

<file path=ppt/theme/theme1.xml><?xml version="1.0" encoding="utf-8"?>
<a:theme xmlns:a="http://schemas.openxmlformats.org/drawingml/2006/main" name="5-30055_Office Template 2012 - 16x9 - White Background">
  <a:themeElements>
    <a:clrScheme name="Office light">
      <a:dk1>
        <a:srgbClr val="000000"/>
      </a:dk1>
      <a:lt1>
        <a:srgbClr val="FFFFFF"/>
      </a:lt1>
      <a:dk2>
        <a:srgbClr val="DC3C00"/>
      </a:dk2>
      <a:lt2>
        <a:srgbClr val="797A7D"/>
      </a:lt2>
      <a:accent1>
        <a:srgbClr val="DC3C00"/>
      </a:accent1>
      <a:accent2>
        <a:srgbClr val="FF8C00"/>
      </a:accent2>
      <a:accent3>
        <a:srgbClr val="FFB900"/>
      </a:accent3>
      <a:accent4>
        <a:srgbClr val="007233"/>
      </a:accent4>
      <a:accent5>
        <a:srgbClr val="00188F"/>
      </a:accent5>
      <a:accent6>
        <a:srgbClr val="68217A"/>
      </a:accent6>
      <a:hlink>
        <a:srgbClr val="FF8C00"/>
      </a:hlink>
      <a:folHlink>
        <a:srgbClr val="DC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0B6ECECE-D832-4A6D-9382-4D4E764C03DC}"/>
    </a:ext>
  </a:extLst>
</a:theme>
</file>

<file path=ppt/theme/theme2.xml><?xml version="1.0" encoding="utf-8"?>
<a:theme xmlns:a="http://schemas.openxmlformats.org/drawingml/2006/main" name="5-30055_Office Template 2012 - 16x9 - Colored Accent Slides">
  <a:themeElements>
    <a:clrScheme name="Office dark 2">
      <a:dk1>
        <a:srgbClr val="000000"/>
      </a:dk1>
      <a:lt1>
        <a:srgbClr val="FFFFFF"/>
      </a:lt1>
      <a:dk2>
        <a:srgbClr val="000000"/>
      </a:dk2>
      <a:lt2>
        <a:srgbClr val="FFFFFF"/>
      </a:lt2>
      <a:accent1>
        <a:srgbClr val="0072C6"/>
      </a:accent1>
      <a:accent2>
        <a:srgbClr val="DC3C00"/>
      </a:accent2>
      <a:accent3>
        <a:srgbClr val="007233"/>
      </a:accent3>
      <a:accent4>
        <a:srgbClr val="00188F"/>
      </a:accent4>
      <a:accent5>
        <a:srgbClr val="68217A"/>
      </a:accent5>
      <a:accent6>
        <a:srgbClr val="505050"/>
      </a:accent6>
      <a:hlink>
        <a:srgbClr val="82CAFF"/>
      </a:hlink>
      <a:folHlink>
        <a:srgbClr val="C0E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A93E73D1-45C6-4FF9-A009-9C9E7F69F4DC}"/>
    </a:ext>
  </a:extLst>
</a:theme>
</file>

<file path=ppt/theme/theme3.xml><?xml version="1.0" encoding="utf-8"?>
<a:theme xmlns:a="http://schemas.openxmlformats.org/drawingml/2006/main" name="2_TEE14 Speaker PPT Template">
  <a:themeElements>
    <a:clrScheme name="Custom 1">
      <a:dk1>
        <a:srgbClr val="505050"/>
      </a:dk1>
      <a:lt1>
        <a:srgbClr val="FFFFFF"/>
      </a:lt1>
      <a:dk2>
        <a:srgbClr val="442359"/>
      </a:dk2>
      <a:lt2>
        <a:srgbClr val="68217A"/>
      </a:lt2>
      <a:accent1>
        <a:srgbClr val="7FBA00"/>
      </a:accent1>
      <a:accent2>
        <a:srgbClr val="DC3C00"/>
      </a:accent2>
      <a:accent3>
        <a:srgbClr val="002050"/>
      </a:accent3>
      <a:accent4>
        <a:srgbClr val="009E49"/>
      </a:accent4>
      <a:accent5>
        <a:srgbClr val="00B294"/>
      </a:accent5>
      <a:accent6>
        <a:srgbClr val="0072C6"/>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NA_Template_with_TechEd Europe_r03.potx" id="{D1757E1E-F62B-43A3-BA2B-231531828368}" vid="{DB3EECF5-125C-46BC-AC50-75EC4FF82334}"/>
    </a:ext>
  </a:extLst>
</a:theme>
</file>

<file path=ppt/theme/theme4.xml><?xml version="1.0" encoding="utf-8"?>
<a:theme xmlns:a="http://schemas.openxmlformats.org/drawingml/2006/main" name="5-30610_Microsoft_Ignite_Keynote_Template_CUSTOM_LIGHT">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potx" id="{1A2CE55D-C0EF-4064-A39F-620642E032AA}" vid="{A3A9C9DA-6617-4D3E-A382-CDB23C8F3BF1}"/>
    </a:ext>
  </a:extLst>
</a:theme>
</file>

<file path=ppt/theme/theme5.xml><?xml version="1.0" encoding="utf-8"?>
<a:theme xmlns:a="http://schemas.openxmlformats.org/drawingml/2006/main" name="1_5-30610_Microsoft_Ignite_Keynote_Template_CUSTOM_LIGHT">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potx" id="{1A2CE55D-C0EF-4064-A39F-620642E032AA}" vid="{A3A9C9DA-6617-4D3E-A382-CDB23C8F3BF1}"/>
    </a:ext>
  </a:extLst>
</a:theme>
</file>

<file path=ppt/theme/theme6.xml><?xml version="1.0" encoding="utf-8"?>
<a:theme xmlns:a="http://schemas.openxmlformats.org/drawingml/2006/main" name="1_5-30055_Office Template 2012 - 16x9 - White Background">
  <a:themeElements>
    <a:clrScheme name="Office light">
      <a:dk1>
        <a:srgbClr val="000000"/>
      </a:dk1>
      <a:lt1>
        <a:srgbClr val="FFFFFF"/>
      </a:lt1>
      <a:dk2>
        <a:srgbClr val="DC3C00"/>
      </a:dk2>
      <a:lt2>
        <a:srgbClr val="797A7D"/>
      </a:lt2>
      <a:accent1>
        <a:srgbClr val="DC3C00"/>
      </a:accent1>
      <a:accent2>
        <a:srgbClr val="FF8C00"/>
      </a:accent2>
      <a:accent3>
        <a:srgbClr val="FFB900"/>
      </a:accent3>
      <a:accent4>
        <a:srgbClr val="007233"/>
      </a:accent4>
      <a:accent5>
        <a:srgbClr val="00188F"/>
      </a:accent5>
      <a:accent6>
        <a:srgbClr val="68217A"/>
      </a:accent6>
      <a:hlink>
        <a:srgbClr val="FF8C00"/>
      </a:hlink>
      <a:folHlink>
        <a:srgbClr val="DC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0B6ECECE-D832-4A6D-9382-4D4E764C03DC}"/>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2E4C90AA7333249A7DBC8CC6F49919B" ma:contentTypeVersion="1" ma:contentTypeDescription="Create a new document." ma:contentTypeScope="" ma:versionID="e7b09f0f38d7ed30c7da14951e97abcc">
  <xsd:schema xmlns:xsd="http://www.w3.org/2001/XMLSchema" xmlns:xs="http://www.w3.org/2001/XMLSchema" xmlns:p="http://schemas.microsoft.com/office/2006/metadata/properties" xmlns:ns2="5fad15d0-477e-40da-a20d-40d4ca777cbd" targetNamespace="http://schemas.microsoft.com/office/2006/metadata/properties" ma:root="true" ma:fieldsID="0cee24db179c30c5ebec40b677cadf70" ns2:_="">
    <xsd:import namespace="5fad15d0-477e-40da-a20d-40d4ca777cbd"/>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fad15d0-477e-40da-a20d-40d4ca777cbd"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F17DCE38-6787-497B-B958-75817420EB1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fad15d0-477e-40da-a20d-40d4ca777cb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E1E0CE18-CA03-4891-9CD8-3448778E3D53}">
  <ds:schemaRefs>
    <ds:schemaRef ds:uri="http://schemas.microsoft.com/sharepoint/v3/contenttype/forms"/>
  </ds:schemaRefs>
</ds:datastoreItem>
</file>

<file path=customXml/itemProps3.xml><?xml version="1.0" encoding="utf-8"?>
<ds:datastoreItem xmlns:ds="http://schemas.openxmlformats.org/officeDocument/2006/customXml" ds:itemID="{DA593625-DB14-4FB0-B5A9-3269FA9C120B}">
  <ds:schemaRefs>
    <ds:schemaRef ds:uri="http://schemas.microsoft.com/office/2006/documentManagement/types"/>
    <ds:schemaRef ds:uri="http://purl.org/dc/elements/1.1/"/>
    <ds:schemaRef ds:uri="http://schemas.microsoft.com/office/2006/metadata/properties"/>
    <ds:schemaRef ds:uri="5fad15d0-477e-40da-a20d-40d4ca777cbd"/>
    <ds:schemaRef ds:uri="http://www.w3.org/XML/1998/namespace"/>
    <ds:schemaRef ds:uri="http://schemas.microsoft.com/office/infopath/2007/PartnerControls"/>
    <ds:schemaRef ds:uri="http://purl.org/dc/dcmitype/"/>
    <ds:schemaRef ds:uri="http://schemas.openxmlformats.org/package/2006/metadata/core-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Office_Template_16x9_WHITE</Template>
  <TotalTime>0</TotalTime>
  <Words>1990</Words>
  <Application>Microsoft Office PowerPoint</Application>
  <PresentationFormat>Custom</PresentationFormat>
  <Paragraphs>379</Paragraphs>
  <Slides>39</Slides>
  <Notes>13</Notes>
  <HiddenSlides>0</HiddenSlides>
  <MMClips>0</MMClips>
  <ScaleCrop>false</ScaleCrop>
  <HeadingPairs>
    <vt:vector size="6" baseType="variant">
      <vt:variant>
        <vt:lpstr>Fonts Used</vt:lpstr>
      </vt:variant>
      <vt:variant>
        <vt:i4>8</vt:i4>
      </vt:variant>
      <vt:variant>
        <vt:lpstr>Theme</vt:lpstr>
      </vt:variant>
      <vt:variant>
        <vt:i4>6</vt:i4>
      </vt:variant>
      <vt:variant>
        <vt:lpstr>Slide Titles</vt:lpstr>
      </vt:variant>
      <vt:variant>
        <vt:i4>39</vt:i4>
      </vt:variant>
    </vt:vector>
  </HeadingPairs>
  <TitlesOfParts>
    <vt:vector size="53" baseType="lpstr">
      <vt:lpstr>Arial</vt:lpstr>
      <vt:lpstr>Calibri</vt:lpstr>
      <vt:lpstr>Consolas</vt:lpstr>
      <vt:lpstr>Courier New</vt:lpstr>
      <vt:lpstr>Segoe Light</vt:lpstr>
      <vt:lpstr>Segoe UI</vt:lpstr>
      <vt:lpstr>Segoe UI Light</vt:lpstr>
      <vt:lpstr>Wingdings</vt:lpstr>
      <vt:lpstr>5-30055_Office Template 2012 - 16x9 - White Background</vt:lpstr>
      <vt:lpstr>5-30055_Office Template 2012 - 16x9 - Colored Accent Slides</vt:lpstr>
      <vt:lpstr>2_TEE14 Speaker PPT Template</vt:lpstr>
      <vt:lpstr>5-30610_Microsoft_Ignite_Keynote_Template_CUSTOM_LIGHT</vt:lpstr>
      <vt:lpstr>1_5-30610_Microsoft_Ignite_Keynote_Template_CUSTOM_LIGHT</vt:lpstr>
      <vt:lpstr>1_5-30055_Office Template 2012 - 16x9 - White Background</vt:lpstr>
      <vt:lpstr>Office 365 Development</vt:lpstr>
      <vt:lpstr>Course Agenda</vt:lpstr>
      <vt:lpstr>Deep Dive into Search Scenarios in Office 365</vt:lpstr>
      <vt:lpstr>Agenda </vt:lpstr>
      <vt:lpstr>Overview</vt:lpstr>
      <vt:lpstr>Developer vision</vt:lpstr>
      <vt:lpstr>SharePoint App Building Blocks</vt:lpstr>
      <vt:lpstr>Search Service Value</vt:lpstr>
      <vt:lpstr>Office Dev Center</vt:lpstr>
      <vt:lpstr>Search Building Blocks</vt:lpstr>
      <vt:lpstr>Building Blocks</vt:lpstr>
      <vt:lpstr>Managed Properties</vt:lpstr>
      <vt:lpstr>Managed Properties</vt:lpstr>
      <vt:lpstr>Result Sources</vt:lpstr>
      <vt:lpstr>Query Rules</vt:lpstr>
      <vt:lpstr>Result Types</vt:lpstr>
      <vt:lpstr>Display Templates</vt:lpstr>
      <vt:lpstr>Search Navigation</vt:lpstr>
      <vt:lpstr>Export/Import Search Settings</vt:lpstr>
      <vt:lpstr>Extending Search Center</vt:lpstr>
      <vt:lpstr>Custom Search Results</vt:lpstr>
      <vt:lpstr>Automating Search Center Modifications</vt:lpstr>
      <vt:lpstr>Activating Features</vt:lpstr>
      <vt:lpstr>Uploading Display Template</vt:lpstr>
      <vt:lpstr>Manipulating Web Parts</vt:lpstr>
      <vt:lpstr>Search Configuration</vt:lpstr>
      <vt:lpstr>PowerPoint Presentation</vt:lpstr>
      <vt:lpstr>Search-Based Apps</vt:lpstr>
      <vt:lpstr>REST Endpoint</vt:lpstr>
      <vt:lpstr>JavaScript and REST</vt:lpstr>
      <vt:lpstr>JavaScript and CSOM</vt:lpstr>
      <vt:lpstr>C# and REST</vt:lpstr>
      <vt:lpstr>C# and CSOM</vt:lpstr>
      <vt:lpstr>App Permissions</vt:lpstr>
      <vt:lpstr>PowerPoint Presentation</vt:lpstr>
      <vt:lpstr>Summary </vt:lpstr>
      <vt:lpstr>Developer Program Launch</vt:lpstr>
      <vt:lpstr>Engage</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2014-07-23T12:37:45Z</dcterms:created>
  <dcterms:modified xsi:type="dcterms:W3CDTF">2015-10-07T23:13:23Z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MyDocuments">
    <vt:bool>true</vt:bool>
  </property>
  <property fmtid="{D5CDD505-2E9C-101B-9397-08002B2CF9AE}" pid="3" name="ContentTypeId">
    <vt:lpwstr>0x010100A2E4C90AA7333249A7DBC8CC6F49919B</vt:lpwstr>
  </property>
</Properties>
</file>